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igs" ContentType="application/vnd.openxmlformats-package.digital-signature-origin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package/2006/relationships/digital-signature/origin" Target="_xmlsignatures/origin.sigs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0" r:id="rId3"/>
    <p:sldId id="259" r:id="rId4"/>
    <p:sldId id="279" r:id="rId5"/>
    <p:sldId id="262" r:id="rId6"/>
    <p:sldId id="263" r:id="rId7"/>
    <p:sldId id="280" r:id="rId8"/>
    <p:sldId id="268" r:id="rId9"/>
    <p:sldId id="281" r:id="rId10"/>
    <p:sldId id="269" r:id="rId11"/>
    <p:sldId id="270" r:id="rId12"/>
    <p:sldId id="271" r:id="rId13"/>
    <p:sldId id="272" r:id="rId14"/>
    <p:sldId id="282" r:id="rId15"/>
    <p:sldId id="274" r:id="rId16"/>
    <p:sldId id="275" r:id="rId17"/>
    <p:sldId id="278" r:id="rId18"/>
    <p:sldId id="273" r:id="rId19"/>
    <p:sldId id="283" r:id="rId20"/>
    <p:sldId id="284" r:id="rId21"/>
    <p:sldId id="285" r:id="rId22"/>
    <p:sldId id="288" r:id="rId23"/>
    <p:sldId id="289" r:id="rId24"/>
    <p:sldId id="286" r:id="rId25"/>
    <p:sldId id="287" r:id="rId26"/>
    <p:sldId id="290" r:id="rId27"/>
    <p:sldId id="291" r:id="rId28"/>
    <p:sldId id="292" r:id="rId29"/>
    <p:sldId id="29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6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B480A-CE41-43C0-89EE-90C5F1583B0B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6A9F6-D761-4BB9-B6A3-06D850C57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9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83D6-A760-5F71-01AA-3E3AE9A18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5D426-CC94-9294-EF49-A71756002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B1E0A-1C2D-E41F-2C25-A4F4EDD9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FE0F-2069-4EF2-B2C1-52FBF87D76A7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50710-0CDF-7306-80AD-D59B984CF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C8632-9009-BE81-4DDF-59FB704A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83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471AF-0E5B-79EB-B8C2-A7C8D7C6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3A56-34CF-A504-704B-C0A7287D4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C9B1E-9825-3070-646E-EAA7E138B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E46F-26C5-4AF6-A27D-3F4ED9A29C84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4CB02-E6E3-D912-82B8-6625238A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210B9-0413-A842-73C1-D25DD100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2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0613D-B154-6B2A-044E-5641B28FB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4BB8D-77BE-C3DD-AC3D-5C9B705DE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6A422-144B-B3BF-6EB0-EC319B11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F6138-284B-4604-A511-F6A368096FD5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02F5F-0844-6245-9E48-BCBE1DFA5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26389-D775-C845-59CA-BD9888D9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08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AAC43-9EEB-1BED-5E54-0D935E795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71D1A-67EC-7088-3CD4-D69218180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D09DA-7256-6391-0B53-9E5929DFF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31674-429B-F5E1-EC23-30E4593B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EB75-3840-4494-ADC8-BA9BE1A8E779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1FFCF3-4BA2-E130-AE04-983F44474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61BFC-AF4C-2A5F-9DD2-683188D7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28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6CED0-D855-ACEE-D8A0-E43C522C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CD5FA-27F7-9405-F70D-11A1301FF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721F8-4461-7430-258C-C4F1D5B06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0DA9DD-5EB3-1F84-224A-A60D62B724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1EA85D-9AA6-125B-66B8-4181C2CEF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A5BCE9-A4AA-6F92-C4B9-E2F8141B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8045F-AAF3-457C-9CB1-420ABCBBCB67}" type="datetime1">
              <a:rPr lang="en-GB" smtClean="0"/>
              <a:t>30/09/2024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4CB4C8-2A63-4B5E-2DA7-CD4DAD01E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32F704-F9C0-D4EB-7E07-98F28A090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7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50D51-FB7E-26DC-D9DC-385BFC1C3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C1AF89-A4CE-89E9-B405-43560AFC6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B3690-F20F-49CB-AF36-06DD992D90E9}" type="datetime1">
              <a:rPr lang="en-GB" smtClean="0"/>
              <a:t>30/09/2024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CD53D5-E0FB-DB66-C279-EAD6FCA9C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5F908-BD21-4EB9-D307-73C97BA19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9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0E5422-8743-75B8-AC13-9E89B944B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EEDB-01FE-4B25-8919-70D7349FCD40}" type="datetime1">
              <a:rPr lang="en-GB" smtClean="0"/>
              <a:t>30/09/2024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EF04E-E412-E903-F31E-DDA62E14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87BE5-6A07-60F0-CC6A-F4FF817F5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46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93D78-80EE-A2F0-D8AF-3313884DD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29231-3D04-CA44-A6D0-0A9FD0022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92BE2-B1D3-622C-5F14-7A077D406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4144E-83EE-BED7-C491-3A34CE03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FD31-C400-48E6-82E4-B5EA9255602F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CD26C-832F-1376-3F6B-C3A7C9AC2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C4EE7-BC04-767B-079E-F7A53A4D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80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48E6-1EFE-A88D-82B3-03EB99F3C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6F0C78-470A-A649-9CD0-18F2FAEBC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E506A-93C6-547E-DD2F-BF56E533F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2A7D2-FB1A-6088-2F07-713EDBCF6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81EF4-7D8F-4DBA-92B0-DB286B5FE352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A6D20-8F5E-92C1-BB85-9086C630D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7017E-6E97-8FA7-CB5C-AFE0E3FC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81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DD3FF-1FC7-B43F-5340-0F96EF81C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0E0BB-E258-038B-9AFC-4CED4A9AD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8109A-1B71-C792-E8FB-8B3C7E3E7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3B13-E390-42B7-964A-818C42B74E7E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9AD90-A387-868E-2C95-1336D9CE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9B427-3ECA-9D00-B8CD-5DDEE26CD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20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67FD08-F837-4E3E-E822-9DDC722F8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2285F-0CEE-83ED-73F9-BF2076C57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294A4-314A-7CF8-8B1D-1A6A1E3E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44799-ABF5-4D95-85B4-13FC87CBCD75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502A2-EE36-3204-236A-49B5628B2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DD1D8-6D83-8F63-5CFD-B99C5D4A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4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177A93-FDB6-C78D-D405-4E32AC6F0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83C6E-8EEE-93F1-8F3F-C985F529E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5F90E-8D45-23DB-7E5B-D637CFA4F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9FDE4-EA51-4CBC-AE65-4038AEE6AFC3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33C73-6132-BA2E-E6D6-10E4186BB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D9BFB-93E3-C2F5-1F04-37D7F94A2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8646F-C8C3-408D-AB6F-A133004C6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620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hexagon.fun/Easy%20integration%20setup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veloper.nexigroup.com/nexi-checkout/en-EU/api/payment-v1/#v1-charges-chargeid-refunds-post" TargetMode="External"/><Relationship Id="rId5" Type="http://schemas.openxmlformats.org/officeDocument/2006/relationships/hyperlink" Target="https://developer.nexigroup.com/nexi-checkout/en-EU/api/payment-v1/#v1-payments-paymentid-charges-post" TargetMode="External"/><Relationship Id="rId4" Type="http://schemas.openxmlformats.org/officeDocument/2006/relationships/hyperlink" Target="https://developer.nexigroup.com/nexi-checkout/en-EU/api/payment-v1/#v1-payments-pos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hexagon.fun/Easy%20integration%20setup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veloper.nexigroup.com/nexi-checkout/en-EU/api/payment-v1/#v1-charges-chargeid-refunds-post" TargetMode="External"/><Relationship Id="rId5" Type="http://schemas.openxmlformats.org/officeDocument/2006/relationships/hyperlink" Target="https://developer.nexigroup.com/nexi-checkout/en-EU/api/payment-v1/#v1-payments-paymentid-charges-post" TargetMode="External"/><Relationship Id="rId4" Type="http://schemas.openxmlformats.org/officeDocument/2006/relationships/hyperlink" Target="https://developer.nexigroup.com/nexi-checkout/en-EU/api/payment-v1/#v1-payments-pos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9.png"/><Relationship Id="rId12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microsoft.com/office/2007/relationships/hdphoto" Target="../media/hdphoto2.wdp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hyperlink" Target="https://www.postman.com/warped-escape-663109-1/nets-easy-api-testing/request/kna4cwx/1-create-single-payment?tab=body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0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ostman.com/warped-escape-663109-1/nets-easy-api-testing/request/2c8j0x5/3-create-unscheduled-card-on-file-ucof-subscription?tab=body" TargetMode="External"/><Relationship Id="rId5" Type="http://schemas.openxmlformats.org/officeDocument/2006/relationships/hyperlink" Target="https://www.postman.com/warped-escape-663109-1/nets-easy-api-testing/request/uxg0uga/2-create-subscription?tab=body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5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ostman.com/warped-escape-663109-1/nets-easy-api-testing/request/7565u1k/2-charge-regular-single-time-payment?tab=body" TargetMode="Externa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www.postman.com/warped-escape-663109-1/nets-easy-api-testing/request/8ke0wj5/4-charge-unshceduled-subscription-request-per-subscription?tab=bod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ostman.com/warped-escape-663109-1/nets-easy-api-testing/request/h1h2t8z/3-charge-regular-subscription?tab=body" TargetMode="Externa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ostman.com/warped-escape-663109-1/nets-easy-api-testing/request/ccud0dj/5-charge-unscheduled-subscription-bulk?tab=body" TargetMode="Externa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ostman.com/warped-escape-663109-1/nets-easy-api-testing/request/j8j9qzj/5-retrieve-ucof-bulk-charge-information?tab=params" TargetMode="Externa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ostman.com/warped-escape-663109-1/nets-easy-api-testing/request/j8j9qzj/5-retrieve-ucof-bulk-charge-information?tab=params" TargetMode="Externa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ostman.com/warped-escape-663109-1/nets-easy-api-testing/request/4ue6569/1-get-payment-details?tab=overview" TargetMode="Externa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ostman.com/warped-escape-663109-1/nets-easy-api-testing/request/kbf8izn/2-get-payout-information?tab=params" TargetMode="Externa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ostman.com/warped-escape-663109-1/nets-easy-api-testing/request/hgmwg18/3-get-payout-details-specific-day-payout-report?tab=overview" TargetMode="Externa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ostman.com/warped-escape-663109-1/nets-easy-api-testing/request/hgmwg18/3-get-payout-details-specific-day-payout-report?tab=overview" TargetMode="Externa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7578843E-9969-3402-2B2B-3E045E851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3" y="-1"/>
            <a:ext cx="7900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blue and black logo&#10;&#10;Description automatically generated">
            <a:extLst>
              <a:ext uri="{FF2B5EF4-FFF2-40B4-BE49-F238E27FC236}">
                <a16:creationId xmlns:a16="http://schemas.microsoft.com/office/drawing/2014/main" id="{08F1C4FA-59EA-0705-FECC-2799BE9E5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07" t="44744" r="35106" b="54362"/>
          <a:stretch>
            <a:fillRect/>
          </a:stretch>
        </p:blipFill>
        <p:spPr bwMode="auto">
          <a:xfrm>
            <a:off x="7840350" y="3195864"/>
            <a:ext cx="71573" cy="39649"/>
          </a:xfrm>
          <a:custGeom>
            <a:avLst/>
            <a:gdLst/>
            <a:ahLst/>
            <a:cxnLst/>
            <a:rect l="l" t="t" r="r" b="b"/>
            <a:pathLst>
              <a:path w="71573" h="39649">
                <a:moveTo>
                  <a:pt x="41951" y="0"/>
                </a:moveTo>
                <a:lnTo>
                  <a:pt x="69987" y="0"/>
                </a:lnTo>
                <a:cubicBezTo>
                  <a:pt x="70260" y="0"/>
                  <a:pt x="70490" y="69"/>
                  <a:pt x="70677" y="205"/>
                </a:cubicBezTo>
                <a:cubicBezTo>
                  <a:pt x="70865" y="342"/>
                  <a:pt x="71027" y="563"/>
                  <a:pt x="71163" y="870"/>
                </a:cubicBezTo>
                <a:cubicBezTo>
                  <a:pt x="71300" y="1177"/>
                  <a:pt x="71402" y="1603"/>
                  <a:pt x="71470" y="2149"/>
                </a:cubicBezTo>
                <a:cubicBezTo>
                  <a:pt x="71539" y="2695"/>
                  <a:pt x="71573" y="3377"/>
                  <a:pt x="71573" y="4196"/>
                </a:cubicBezTo>
                <a:cubicBezTo>
                  <a:pt x="71573" y="5048"/>
                  <a:pt x="71539" y="5747"/>
                  <a:pt x="71470" y="6293"/>
                </a:cubicBezTo>
                <a:cubicBezTo>
                  <a:pt x="71402" y="6839"/>
                  <a:pt x="71300" y="7265"/>
                  <a:pt x="71163" y="7572"/>
                </a:cubicBezTo>
                <a:cubicBezTo>
                  <a:pt x="71027" y="7879"/>
                  <a:pt x="70865" y="8101"/>
                  <a:pt x="70677" y="8237"/>
                </a:cubicBezTo>
                <a:cubicBezTo>
                  <a:pt x="70490" y="8374"/>
                  <a:pt x="70260" y="8442"/>
                  <a:pt x="69987" y="8442"/>
                </a:cubicBezTo>
                <a:lnTo>
                  <a:pt x="43026" y="8442"/>
                </a:lnTo>
                <a:cubicBezTo>
                  <a:pt x="40399" y="8442"/>
                  <a:pt x="38285" y="8646"/>
                  <a:pt x="36682" y="9056"/>
                </a:cubicBezTo>
                <a:cubicBezTo>
                  <a:pt x="35079" y="9465"/>
                  <a:pt x="33698" y="10062"/>
                  <a:pt x="32538" y="10846"/>
                </a:cubicBezTo>
                <a:cubicBezTo>
                  <a:pt x="31378" y="11631"/>
                  <a:pt x="30491" y="12645"/>
                  <a:pt x="29878" y="13890"/>
                </a:cubicBezTo>
                <a:cubicBezTo>
                  <a:pt x="29264" y="15135"/>
                  <a:pt x="28957" y="16576"/>
                  <a:pt x="28957" y="18213"/>
                </a:cubicBezTo>
                <a:cubicBezTo>
                  <a:pt x="28957" y="20328"/>
                  <a:pt x="29707" y="22443"/>
                  <a:pt x="31208" y="24557"/>
                </a:cubicBezTo>
                <a:cubicBezTo>
                  <a:pt x="32708" y="26672"/>
                  <a:pt x="34908" y="28889"/>
                  <a:pt x="37807" y="31208"/>
                </a:cubicBezTo>
                <a:lnTo>
                  <a:pt x="69987" y="31208"/>
                </a:lnTo>
                <a:cubicBezTo>
                  <a:pt x="70260" y="31208"/>
                  <a:pt x="70490" y="31276"/>
                  <a:pt x="70677" y="31413"/>
                </a:cubicBezTo>
                <a:cubicBezTo>
                  <a:pt x="70865" y="31549"/>
                  <a:pt x="71027" y="31771"/>
                  <a:pt x="71163" y="32078"/>
                </a:cubicBezTo>
                <a:cubicBezTo>
                  <a:pt x="71300" y="32385"/>
                  <a:pt x="71402" y="32811"/>
                  <a:pt x="71470" y="33357"/>
                </a:cubicBezTo>
                <a:cubicBezTo>
                  <a:pt x="71539" y="33902"/>
                  <a:pt x="71573" y="34601"/>
                  <a:pt x="71573" y="35454"/>
                </a:cubicBezTo>
                <a:cubicBezTo>
                  <a:pt x="71573" y="36273"/>
                  <a:pt x="71539" y="36955"/>
                  <a:pt x="71470" y="37501"/>
                </a:cubicBezTo>
                <a:cubicBezTo>
                  <a:pt x="71402" y="38046"/>
                  <a:pt x="71300" y="38481"/>
                  <a:pt x="71163" y="38805"/>
                </a:cubicBezTo>
                <a:cubicBezTo>
                  <a:pt x="71027" y="39129"/>
                  <a:pt x="70865" y="39351"/>
                  <a:pt x="70677" y="39470"/>
                </a:cubicBezTo>
                <a:cubicBezTo>
                  <a:pt x="70490" y="39590"/>
                  <a:pt x="70260" y="39649"/>
                  <a:pt x="69987" y="39649"/>
                </a:cubicBezTo>
                <a:lnTo>
                  <a:pt x="1637" y="39649"/>
                </a:lnTo>
                <a:cubicBezTo>
                  <a:pt x="1365" y="39649"/>
                  <a:pt x="1126" y="39590"/>
                  <a:pt x="921" y="39470"/>
                </a:cubicBezTo>
                <a:cubicBezTo>
                  <a:pt x="717" y="39351"/>
                  <a:pt x="546" y="39129"/>
                  <a:pt x="410" y="38805"/>
                </a:cubicBezTo>
                <a:cubicBezTo>
                  <a:pt x="273" y="38481"/>
                  <a:pt x="171" y="38046"/>
                  <a:pt x="103" y="37501"/>
                </a:cubicBezTo>
                <a:cubicBezTo>
                  <a:pt x="34" y="36955"/>
                  <a:pt x="0" y="36273"/>
                  <a:pt x="0" y="35454"/>
                </a:cubicBezTo>
                <a:cubicBezTo>
                  <a:pt x="0" y="34601"/>
                  <a:pt x="34" y="33902"/>
                  <a:pt x="103" y="33357"/>
                </a:cubicBezTo>
                <a:cubicBezTo>
                  <a:pt x="171" y="32811"/>
                  <a:pt x="273" y="32385"/>
                  <a:pt x="410" y="32078"/>
                </a:cubicBezTo>
                <a:cubicBezTo>
                  <a:pt x="546" y="31771"/>
                  <a:pt x="717" y="31549"/>
                  <a:pt x="921" y="31413"/>
                </a:cubicBezTo>
                <a:cubicBezTo>
                  <a:pt x="1126" y="31276"/>
                  <a:pt x="1365" y="31208"/>
                  <a:pt x="1637" y="31208"/>
                </a:cubicBezTo>
                <a:lnTo>
                  <a:pt x="29213" y="31208"/>
                </a:lnTo>
                <a:cubicBezTo>
                  <a:pt x="26655" y="28786"/>
                  <a:pt x="24753" y="26348"/>
                  <a:pt x="23508" y="23892"/>
                </a:cubicBezTo>
                <a:cubicBezTo>
                  <a:pt x="22263" y="21436"/>
                  <a:pt x="21641" y="18964"/>
                  <a:pt x="21641" y="16474"/>
                </a:cubicBezTo>
                <a:cubicBezTo>
                  <a:pt x="21641" y="13404"/>
                  <a:pt x="22161" y="10821"/>
                  <a:pt x="23201" y="8723"/>
                </a:cubicBezTo>
                <a:cubicBezTo>
                  <a:pt x="24241" y="6626"/>
                  <a:pt x="25631" y="4929"/>
                  <a:pt x="27371" y="3633"/>
                </a:cubicBezTo>
                <a:cubicBezTo>
                  <a:pt x="29110" y="2337"/>
                  <a:pt x="31148" y="1407"/>
                  <a:pt x="33484" y="845"/>
                </a:cubicBezTo>
                <a:cubicBezTo>
                  <a:pt x="35821" y="282"/>
                  <a:pt x="38643" y="0"/>
                  <a:pt x="419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blue and black logo&#10;&#10;Description automatically generated">
            <a:extLst>
              <a:ext uri="{FF2B5EF4-FFF2-40B4-BE49-F238E27FC236}">
                <a16:creationId xmlns:a16="http://schemas.microsoft.com/office/drawing/2014/main" id="{3A0BACB2-1B56-9011-37BC-6DEBFD15D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5965" r="35100" b="53216"/>
          <a:stretch>
            <a:fillRect/>
          </a:stretch>
        </p:blipFill>
        <p:spPr bwMode="auto">
          <a:xfrm>
            <a:off x="7862041" y="3250038"/>
            <a:ext cx="50546" cy="36323"/>
          </a:xfrm>
          <a:custGeom>
            <a:avLst/>
            <a:gdLst/>
            <a:ahLst/>
            <a:cxnLst/>
            <a:rect l="l" t="t" r="r" b="b"/>
            <a:pathLst>
              <a:path w="50546" h="36323">
                <a:moveTo>
                  <a:pt x="41286" y="0"/>
                </a:moveTo>
                <a:cubicBezTo>
                  <a:pt x="41866" y="0"/>
                  <a:pt x="42369" y="17"/>
                  <a:pt x="42795" y="51"/>
                </a:cubicBezTo>
                <a:cubicBezTo>
                  <a:pt x="43221" y="85"/>
                  <a:pt x="43580" y="145"/>
                  <a:pt x="43869" y="230"/>
                </a:cubicBezTo>
                <a:cubicBezTo>
                  <a:pt x="44159" y="315"/>
                  <a:pt x="44415" y="418"/>
                  <a:pt x="44637" y="537"/>
                </a:cubicBezTo>
                <a:cubicBezTo>
                  <a:pt x="44859" y="656"/>
                  <a:pt x="45183" y="929"/>
                  <a:pt x="45609" y="1356"/>
                </a:cubicBezTo>
                <a:cubicBezTo>
                  <a:pt x="46035" y="1782"/>
                  <a:pt x="46564" y="2507"/>
                  <a:pt x="47195" y="3530"/>
                </a:cubicBezTo>
                <a:cubicBezTo>
                  <a:pt x="47826" y="4553"/>
                  <a:pt x="48389" y="5704"/>
                  <a:pt x="48883" y="6983"/>
                </a:cubicBezTo>
                <a:cubicBezTo>
                  <a:pt x="49378" y="8262"/>
                  <a:pt x="49778" y="9652"/>
                  <a:pt x="50085" y="11153"/>
                </a:cubicBezTo>
                <a:cubicBezTo>
                  <a:pt x="50392" y="12653"/>
                  <a:pt x="50546" y="14205"/>
                  <a:pt x="50546" y="15808"/>
                </a:cubicBezTo>
                <a:cubicBezTo>
                  <a:pt x="50546" y="19117"/>
                  <a:pt x="50000" y="22050"/>
                  <a:pt x="48909" y="24608"/>
                </a:cubicBezTo>
                <a:cubicBezTo>
                  <a:pt x="47817" y="27166"/>
                  <a:pt x="46223" y="29306"/>
                  <a:pt x="44125" y="31028"/>
                </a:cubicBezTo>
                <a:cubicBezTo>
                  <a:pt x="42028" y="32751"/>
                  <a:pt x="39453" y="34064"/>
                  <a:pt x="36400" y="34968"/>
                </a:cubicBezTo>
                <a:cubicBezTo>
                  <a:pt x="33348" y="35871"/>
                  <a:pt x="29826" y="36323"/>
                  <a:pt x="25836" y="36323"/>
                </a:cubicBezTo>
                <a:cubicBezTo>
                  <a:pt x="21300" y="36323"/>
                  <a:pt x="17403" y="35769"/>
                  <a:pt x="14146" y="34661"/>
                </a:cubicBezTo>
                <a:cubicBezTo>
                  <a:pt x="10889" y="33552"/>
                  <a:pt x="8220" y="32034"/>
                  <a:pt x="6139" y="30107"/>
                </a:cubicBezTo>
                <a:cubicBezTo>
                  <a:pt x="4059" y="28180"/>
                  <a:pt x="2515" y="25912"/>
                  <a:pt x="1509" y="23303"/>
                </a:cubicBezTo>
                <a:cubicBezTo>
                  <a:pt x="503" y="20694"/>
                  <a:pt x="0" y="17872"/>
                  <a:pt x="0" y="14836"/>
                </a:cubicBezTo>
                <a:cubicBezTo>
                  <a:pt x="0" y="13370"/>
                  <a:pt x="136" y="11946"/>
                  <a:pt x="409" y="10564"/>
                </a:cubicBezTo>
                <a:cubicBezTo>
                  <a:pt x="682" y="9183"/>
                  <a:pt x="1040" y="7913"/>
                  <a:pt x="1484" y="6753"/>
                </a:cubicBezTo>
                <a:cubicBezTo>
                  <a:pt x="1927" y="5593"/>
                  <a:pt x="2439" y="4562"/>
                  <a:pt x="3018" y="3658"/>
                </a:cubicBezTo>
                <a:cubicBezTo>
                  <a:pt x="3598" y="2754"/>
                  <a:pt x="4093" y="2097"/>
                  <a:pt x="4502" y="1688"/>
                </a:cubicBezTo>
                <a:cubicBezTo>
                  <a:pt x="4911" y="1279"/>
                  <a:pt x="5235" y="997"/>
                  <a:pt x="5474" y="844"/>
                </a:cubicBezTo>
                <a:cubicBezTo>
                  <a:pt x="5713" y="691"/>
                  <a:pt x="5994" y="563"/>
                  <a:pt x="6318" y="460"/>
                </a:cubicBezTo>
                <a:cubicBezTo>
                  <a:pt x="6642" y="358"/>
                  <a:pt x="7009" y="290"/>
                  <a:pt x="7418" y="256"/>
                </a:cubicBezTo>
                <a:cubicBezTo>
                  <a:pt x="7827" y="222"/>
                  <a:pt x="8339" y="205"/>
                  <a:pt x="8953" y="205"/>
                </a:cubicBezTo>
                <a:cubicBezTo>
                  <a:pt x="10283" y="205"/>
                  <a:pt x="11213" y="358"/>
                  <a:pt x="11741" y="665"/>
                </a:cubicBezTo>
                <a:cubicBezTo>
                  <a:pt x="12270" y="972"/>
                  <a:pt x="12534" y="1347"/>
                  <a:pt x="12534" y="1790"/>
                </a:cubicBezTo>
                <a:cubicBezTo>
                  <a:pt x="12534" y="2302"/>
                  <a:pt x="12253" y="2890"/>
                  <a:pt x="11690" y="3555"/>
                </a:cubicBezTo>
                <a:cubicBezTo>
                  <a:pt x="11127" y="4221"/>
                  <a:pt x="10505" y="5065"/>
                  <a:pt x="9823" y="6088"/>
                </a:cubicBezTo>
                <a:cubicBezTo>
                  <a:pt x="9141" y="7111"/>
                  <a:pt x="8518" y="8347"/>
                  <a:pt x="7955" y="9797"/>
                </a:cubicBezTo>
                <a:cubicBezTo>
                  <a:pt x="7393" y="11246"/>
                  <a:pt x="7111" y="12960"/>
                  <a:pt x="7111" y="14939"/>
                </a:cubicBezTo>
                <a:cubicBezTo>
                  <a:pt x="7111" y="18997"/>
                  <a:pt x="8672" y="22109"/>
                  <a:pt x="11792" y="24275"/>
                </a:cubicBezTo>
                <a:cubicBezTo>
                  <a:pt x="14913" y="26441"/>
                  <a:pt x="19441" y="27524"/>
                  <a:pt x="25375" y="27524"/>
                </a:cubicBezTo>
                <a:cubicBezTo>
                  <a:pt x="28342" y="27524"/>
                  <a:pt x="30943" y="27242"/>
                  <a:pt x="33177" y="26680"/>
                </a:cubicBezTo>
                <a:cubicBezTo>
                  <a:pt x="35411" y="26117"/>
                  <a:pt x="37278" y="25290"/>
                  <a:pt x="38779" y="24198"/>
                </a:cubicBezTo>
                <a:cubicBezTo>
                  <a:pt x="40280" y="23107"/>
                  <a:pt x="41397" y="21768"/>
                  <a:pt x="42130" y="20182"/>
                </a:cubicBezTo>
                <a:cubicBezTo>
                  <a:pt x="42863" y="18596"/>
                  <a:pt x="43230" y="16780"/>
                  <a:pt x="43230" y="14734"/>
                </a:cubicBezTo>
                <a:cubicBezTo>
                  <a:pt x="43230" y="12790"/>
                  <a:pt x="42923" y="11085"/>
                  <a:pt x="42309" y="9618"/>
                </a:cubicBezTo>
                <a:cubicBezTo>
                  <a:pt x="41695" y="8151"/>
                  <a:pt x="41022" y="6881"/>
                  <a:pt x="40288" y="5807"/>
                </a:cubicBezTo>
                <a:cubicBezTo>
                  <a:pt x="39555" y="4732"/>
                  <a:pt x="38890" y="3828"/>
                  <a:pt x="38293" y="3095"/>
                </a:cubicBezTo>
                <a:cubicBezTo>
                  <a:pt x="37696" y="2362"/>
                  <a:pt x="37398" y="1790"/>
                  <a:pt x="37398" y="1381"/>
                </a:cubicBezTo>
                <a:cubicBezTo>
                  <a:pt x="37398" y="1142"/>
                  <a:pt x="37466" y="938"/>
                  <a:pt x="37602" y="767"/>
                </a:cubicBezTo>
                <a:cubicBezTo>
                  <a:pt x="37739" y="597"/>
                  <a:pt x="37969" y="452"/>
                  <a:pt x="38293" y="332"/>
                </a:cubicBezTo>
                <a:cubicBezTo>
                  <a:pt x="38617" y="213"/>
                  <a:pt x="39026" y="128"/>
                  <a:pt x="39521" y="77"/>
                </a:cubicBezTo>
                <a:cubicBezTo>
                  <a:pt x="40015" y="25"/>
                  <a:pt x="40604" y="0"/>
                  <a:pt x="4128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blue and black logo&#10;&#10;Description automatically generated">
            <a:extLst>
              <a:ext uri="{FF2B5EF4-FFF2-40B4-BE49-F238E27FC236}">
                <a16:creationId xmlns:a16="http://schemas.microsoft.com/office/drawing/2014/main" id="{8E7D59B5-BA1B-CF77-927F-71E175509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7114" r="35100" b="51931"/>
          <a:stretch>
            <a:fillRect/>
          </a:stretch>
        </p:blipFill>
        <p:spPr bwMode="auto">
          <a:xfrm>
            <a:off x="7861991" y="3300998"/>
            <a:ext cx="50597" cy="42360"/>
          </a:xfrm>
          <a:custGeom>
            <a:avLst/>
            <a:gdLst/>
            <a:ahLst/>
            <a:cxnLst/>
            <a:rect l="l" t="t" r="r" b="b"/>
            <a:pathLst>
              <a:path w="50597" h="42360">
                <a:moveTo>
                  <a:pt x="21794" y="0"/>
                </a:moveTo>
                <a:lnTo>
                  <a:pt x="23329" y="0"/>
                </a:lnTo>
                <a:cubicBezTo>
                  <a:pt x="24659" y="0"/>
                  <a:pt x="25605" y="334"/>
                  <a:pt x="26168" y="1002"/>
                </a:cubicBezTo>
                <a:cubicBezTo>
                  <a:pt x="26731" y="1670"/>
                  <a:pt x="27012" y="2432"/>
                  <a:pt x="27012" y="3289"/>
                </a:cubicBezTo>
                <a:lnTo>
                  <a:pt x="27012" y="33611"/>
                </a:lnTo>
                <a:cubicBezTo>
                  <a:pt x="29570" y="33611"/>
                  <a:pt x="31872" y="33354"/>
                  <a:pt x="33919" y="32840"/>
                </a:cubicBezTo>
                <a:cubicBezTo>
                  <a:pt x="35965" y="32326"/>
                  <a:pt x="37722" y="31470"/>
                  <a:pt x="39188" y="30270"/>
                </a:cubicBezTo>
                <a:cubicBezTo>
                  <a:pt x="40655" y="29071"/>
                  <a:pt x="41780" y="27511"/>
                  <a:pt x="42565" y="25592"/>
                </a:cubicBezTo>
                <a:cubicBezTo>
                  <a:pt x="43349" y="23673"/>
                  <a:pt x="43741" y="21325"/>
                  <a:pt x="43741" y="18549"/>
                </a:cubicBezTo>
                <a:cubicBezTo>
                  <a:pt x="43741" y="16355"/>
                  <a:pt x="43562" y="14402"/>
                  <a:pt x="43204" y="12688"/>
                </a:cubicBezTo>
                <a:cubicBezTo>
                  <a:pt x="42846" y="10975"/>
                  <a:pt x="42445" y="9492"/>
                  <a:pt x="42002" y="8241"/>
                </a:cubicBezTo>
                <a:cubicBezTo>
                  <a:pt x="41559" y="6990"/>
                  <a:pt x="41158" y="5962"/>
                  <a:pt x="40800" y="5157"/>
                </a:cubicBezTo>
                <a:cubicBezTo>
                  <a:pt x="40442" y="4351"/>
                  <a:pt x="40263" y="3743"/>
                  <a:pt x="40263" y="3331"/>
                </a:cubicBezTo>
                <a:cubicBezTo>
                  <a:pt x="40263" y="3092"/>
                  <a:pt x="40322" y="2877"/>
                  <a:pt x="40442" y="2689"/>
                </a:cubicBezTo>
                <a:cubicBezTo>
                  <a:pt x="40561" y="2501"/>
                  <a:pt x="40740" y="2355"/>
                  <a:pt x="40979" y="2252"/>
                </a:cubicBezTo>
                <a:cubicBezTo>
                  <a:pt x="41218" y="2149"/>
                  <a:pt x="41550" y="2072"/>
                  <a:pt x="41976" y="2021"/>
                </a:cubicBezTo>
                <a:cubicBezTo>
                  <a:pt x="42403" y="1969"/>
                  <a:pt x="42923" y="1944"/>
                  <a:pt x="43537" y="1944"/>
                </a:cubicBezTo>
                <a:cubicBezTo>
                  <a:pt x="43980" y="1944"/>
                  <a:pt x="44364" y="1961"/>
                  <a:pt x="44688" y="1995"/>
                </a:cubicBezTo>
                <a:cubicBezTo>
                  <a:pt x="45012" y="2029"/>
                  <a:pt x="45302" y="2072"/>
                  <a:pt x="45558" y="2123"/>
                </a:cubicBezTo>
                <a:cubicBezTo>
                  <a:pt x="45813" y="2174"/>
                  <a:pt x="46044" y="2259"/>
                  <a:pt x="46248" y="2378"/>
                </a:cubicBezTo>
                <a:cubicBezTo>
                  <a:pt x="46453" y="2498"/>
                  <a:pt x="46649" y="2651"/>
                  <a:pt x="46837" y="2839"/>
                </a:cubicBezTo>
                <a:cubicBezTo>
                  <a:pt x="47024" y="3027"/>
                  <a:pt x="47331" y="3581"/>
                  <a:pt x="47757" y="4502"/>
                </a:cubicBezTo>
                <a:cubicBezTo>
                  <a:pt x="48184" y="5422"/>
                  <a:pt x="48602" y="6616"/>
                  <a:pt x="49011" y="8083"/>
                </a:cubicBezTo>
                <a:cubicBezTo>
                  <a:pt x="49420" y="9549"/>
                  <a:pt x="49787" y="11246"/>
                  <a:pt x="50111" y="13173"/>
                </a:cubicBezTo>
                <a:cubicBezTo>
                  <a:pt x="50435" y="15100"/>
                  <a:pt x="50597" y="17155"/>
                  <a:pt x="50597" y="19338"/>
                </a:cubicBezTo>
                <a:cubicBezTo>
                  <a:pt x="50597" y="23124"/>
                  <a:pt x="50068" y="26441"/>
                  <a:pt x="49011" y="29288"/>
                </a:cubicBezTo>
                <a:cubicBezTo>
                  <a:pt x="47954" y="32136"/>
                  <a:pt x="46385" y="34532"/>
                  <a:pt x="44304" y="36476"/>
                </a:cubicBezTo>
                <a:cubicBezTo>
                  <a:pt x="42224" y="38420"/>
                  <a:pt x="39615" y="39887"/>
                  <a:pt x="36477" y="40876"/>
                </a:cubicBezTo>
                <a:cubicBezTo>
                  <a:pt x="33339" y="41865"/>
                  <a:pt x="29690" y="42360"/>
                  <a:pt x="25529" y="42360"/>
                </a:cubicBezTo>
                <a:cubicBezTo>
                  <a:pt x="21572" y="42360"/>
                  <a:pt x="18017" y="41848"/>
                  <a:pt x="14862" y="40825"/>
                </a:cubicBezTo>
                <a:cubicBezTo>
                  <a:pt x="11707" y="39802"/>
                  <a:pt x="9030" y="38327"/>
                  <a:pt x="6830" y="36400"/>
                </a:cubicBezTo>
                <a:cubicBezTo>
                  <a:pt x="4630" y="34473"/>
                  <a:pt x="2942" y="32145"/>
                  <a:pt x="1765" y="29416"/>
                </a:cubicBezTo>
                <a:cubicBezTo>
                  <a:pt x="588" y="26688"/>
                  <a:pt x="0" y="23635"/>
                  <a:pt x="0" y="20259"/>
                </a:cubicBezTo>
                <a:cubicBezTo>
                  <a:pt x="0" y="16644"/>
                  <a:pt x="580" y="13565"/>
                  <a:pt x="1739" y="11024"/>
                </a:cubicBezTo>
                <a:cubicBezTo>
                  <a:pt x="2899" y="8484"/>
                  <a:pt x="4459" y="6395"/>
                  <a:pt x="6420" y="4757"/>
                </a:cubicBezTo>
                <a:cubicBezTo>
                  <a:pt x="8382" y="3120"/>
                  <a:pt x="10684" y="1918"/>
                  <a:pt x="13327" y="1151"/>
                </a:cubicBezTo>
                <a:cubicBezTo>
                  <a:pt x="15970" y="383"/>
                  <a:pt x="18793" y="0"/>
                  <a:pt x="21794" y="0"/>
                </a:cubicBezTo>
                <a:close/>
                <a:moveTo>
                  <a:pt x="20822" y="8492"/>
                </a:moveTo>
                <a:cubicBezTo>
                  <a:pt x="16388" y="8390"/>
                  <a:pt x="12909" y="9376"/>
                  <a:pt x="10385" y="11452"/>
                </a:cubicBezTo>
                <a:cubicBezTo>
                  <a:pt x="7861" y="13528"/>
                  <a:pt x="6599" y="16608"/>
                  <a:pt x="6599" y="20691"/>
                </a:cubicBezTo>
                <a:cubicBezTo>
                  <a:pt x="6599" y="22785"/>
                  <a:pt x="6992" y="24620"/>
                  <a:pt x="7776" y="26199"/>
                </a:cubicBezTo>
                <a:cubicBezTo>
                  <a:pt x="8561" y="27777"/>
                  <a:pt x="9601" y="29099"/>
                  <a:pt x="10897" y="30163"/>
                </a:cubicBezTo>
                <a:cubicBezTo>
                  <a:pt x="12193" y="31227"/>
                  <a:pt x="13702" y="32050"/>
                  <a:pt x="15425" y="32633"/>
                </a:cubicBezTo>
                <a:cubicBezTo>
                  <a:pt x="17147" y="33217"/>
                  <a:pt x="18946" y="33543"/>
                  <a:pt x="20822" y="33611"/>
                </a:cubicBezTo>
                <a:lnTo>
                  <a:pt x="20822" y="84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023A2E20-AAE5-CB89-B3FB-DD9C10FA9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8323" r="35100" b="50639"/>
          <a:stretch>
            <a:fillRect/>
          </a:stretch>
        </p:blipFill>
        <p:spPr bwMode="auto">
          <a:xfrm>
            <a:off x="7861991" y="3354618"/>
            <a:ext cx="50597" cy="46043"/>
          </a:xfrm>
          <a:custGeom>
            <a:avLst/>
            <a:gdLst/>
            <a:ahLst/>
            <a:cxnLst/>
            <a:rect l="l" t="t" r="r" b="b"/>
            <a:pathLst>
              <a:path w="50597" h="46043">
                <a:moveTo>
                  <a:pt x="24812" y="0"/>
                </a:moveTo>
                <a:cubicBezTo>
                  <a:pt x="28564" y="0"/>
                  <a:pt x="32017" y="494"/>
                  <a:pt x="35172" y="1483"/>
                </a:cubicBezTo>
                <a:cubicBezTo>
                  <a:pt x="38327" y="2472"/>
                  <a:pt x="41047" y="3947"/>
                  <a:pt x="43332" y="5908"/>
                </a:cubicBezTo>
                <a:cubicBezTo>
                  <a:pt x="45617" y="7870"/>
                  <a:pt x="47399" y="10325"/>
                  <a:pt x="48678" y="13275"/>
                </a:cubicBezTo>
                <a:cubicBezTo>
                  <a:pt x="49957" y="16226"/>
                  <a:pt x="50597" y="19645"/>
                  <a:pt x="50597" y="23533"/>
                </a:cubicBezTo>
                <a:cubicBezTo>
                  <a:pt x="50597" y="27319"/>
                  <a:pt x="50034" y="30619"/>
                  <a:pt x="48909" y="33432"/>
                </a:cubicBezTo>
                <a:cubicBezTo>
                  <a:pt x="47783" y="36246"/>
                  <a:pt x="46146" y="38591"/>
                  <a:pt x="43997" y="40467"/>
                </a:cubicBezTo>
                <a:cubicBezTo>
                  <a:pt x="41848" y="42343"/>
                  <a:pt x="39239" y="43741"/>
                  <a:pt x="36170" y="44662"/>
                </a:cubicBezTo>
                <a:cubicBezTo>
                  <a:pt x="33100" y="45583"/>
                  <a:pt x="29621" y="46043"/>
                  <a:pt x="25733" y="46043"/>
                </a:cubicBezTo>
                <a:cubicBezTo>
                  <a:pt x="21981" y="46043"/>
                  <a:pt x="18528" y="45557"/>
                  <a:pt x="15373" y="44585"/>
                </a:cubicBezTo>
                <a:cubicBezTo>
                  <a:pt x="12219" y="43613"/>
                  <a:pt x="9499" y="42147"/>
                  <a:pt x="7213" y="40185"/>
                </a:cubicBezTo>
                <a:cubicBezTo>
                  <a:pt x="4928" y="38224"/>
                  <a:pt x="3155" y="35777"/>
                  <a:pt x="1893" y="32844"/>
                </a:cubicBezTo>
                <a:cubicBezTo>
                  <a:pt x="631" y="29911"/>
                  <a:pt x="0" y="26483"/>
                  <a:pt x="0" y="22561"/>
                </a:cubicBezTo>
                <a:cubicBezTo>
                  <a:pt x="0" y="18775"/>
                  <a:pt x="563" y="15475"/>
                  <a:pt x="1688" y="12662"/>
                </a:cubicBezTo>
                <a:cubicBezTo>
                  <a:pt x="2814" y="9848"/>
                  <a:pt x="4451" y="7503"/>
                  <a:pt x="6599" y="5627"/>
                </a:cubicBezTo>
                <a:cubicBezTo>
                  <a:pt x="8748" y="3751"/>
                  <a:pt x="11357" y="2344"/>
                  <a:pt x="14427" y="1406"/>
                </a:cubicBezTo>
                <a:cubicBezTo>
                  <a:pt x="17496" y="469"/>
                  <a:pt x="20958" y="0"/>
                  <a:pt x="24812" y="0"/>
                </a:cubicBezTo>
                <a:close/>
                <a:moveTo>
                  <a:pt x="25375" y="8748"/>
                </a:moveTo>
                <a:cubicBezTo>
                  <a:pt x="22885" y="8748"/>
                  <a:pt x="20532" y="8980"/>
                  <a:pt x="18315" y="9445"/>
                </a:cubicBezTo>
                <a:cubicBezTo>
                  <a:pt x="16098" y="9910"/>
                  <a:pt x="14154" y="10675"/>
                  <a:pt x="12483" y="11742"/>
                </a:cubicBezTo>
                <a:cubicBezTo>
                  <a:pt x="10812" y="12809"/>
                  <a:pt x="9490" y="14255"/>
                  <a:pt x="8518" y="16078"/>
                </a:cubicBezTo>
                <a:cubicBezTo>
                  <a:pt x="7546" y="17902"/>
                  <a:pt x="7060" y="20174"/>
                  <a:pt x="7060" y="22893"/>
                </a:cubicBezTo>
                <a:cubicBezTo>
                  <a:pt x="7060" y="25405"/>
                  <a:pt x="7503" y="27564"/>
                  <a:pt x="8390" y="29371"/>
                </a:cubicBezTo>
                <a:cubicBezTo>
                  <a:pt x="9277" y="31178"/>
                  <a:pt x="10530" y="32666"/>
                  <a:pt x="12150" y="33836"/>
                </a:cubicBezTo>
                <a:cubicBezTo>
                  <a:pt x="13770" y="35007"/>
                  <a:pt x="15689" y="35875"/>
                  <a:pt x="17906" y="36443"/>
                </a:cubicBezTo>
                <a:cubicBezTo>
                  <a:pt x="20123" y="37011"/>
                  <a:pt x="22544" y="37295"/>
                  <a:pt x="25170" y="37295"/>
                </a:cubicBezTo>
                <a:cubicBezTo>
                  <a:pt x="27694" y="37295"/>
                  <a:pt x="30065" y="37063"/>
                  <a:pt x="32282" y="36598"/>
                </a:cubicBezTo>
                <a:cubicBezTo>
                  <a:pt x="34499" y="36133"/>
                  <a:pt x="36434" y="35359"/>
                  <a:pt x="38088" y="34275"/>
                </a:cubicBezTo>
                <a:cubicBezTo>
                  <a:pt x="39742" y="33191"/>
                  <a:pt x="41055" y="31737"/>
                  <a:pt x="42028" y="29913"/>
                </a:cubicBezTo>
                <a:cubicBezTo>
                  <a:pt x="43000" y="28089"/>
                  <a:pt x="43486" y="25818"/>
                  <a:pt x="43486" y="23099"/>
                </a:cubicBezTo>
                <a:cubicBezTo>
                  <a:pt x="43486" y="20621"/>
                  <a:pt x="43042" y="18470"/>
                  <a:pt x="42155" y="16646"/>
                </a:cubicBezTo>
                <a:cubicBezTo>
                  <a:pt x="41269" y="14822"/>
                  <a:pt x="40024" y="13325"/>
                  <a:pt x="38421" y="12155"/>
                </a:cubicBezTo>
                <a:cubicBezTo>
                  <a:pt x="36818" y="10985"/>
                  <a:pt x="34908" y="10125"/>
                  <a:pt x="32691" y="9574"/>
                </a:cubicBezTo>
                <a:cubicBezTo>
                  <a:pt x="30474" y="9023"/>
                  <a:pt x="28035" y="8748"/>
                  <a:pt x="25375" y="874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blue and black logo&#10;&#10;Description automatically generated">
            <a:extLst>
              <a:ext uri="{FF2B5EF4-FFF2-40B4-BE49-F238E27FC236}">
                <a16:creationId xmlns:a16="http://schemas.microsoft.com/office/drawing/2014/main" id="{9D20DB44-47B6-5190-9630-AA070E088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5" t="49683" r="35106" b="49423"/>
          <a:stretch>
            <a:fillRect/>
          </a:stretch>
        </p:blipFill>
        <p:spPr bwMode="auto">
          <a:xfrm>
            <a:off x="7861990" y="3414939"/>
            <a:ext cx="49932" cy="39649"/>
          </a:xfrm>
          <a:custGeom>
            <a:avLst/>
            <a:gdLst/>
            <a:ahLst/>
            <a:cxnLst/>
            <a:rect l="l" t="t" r="r" b="b"/>
            <a:pathLst>
              <a:path w="49932" h="39649">
                <a:moveTo>
                  <a:pt x="20259" y="0"/>
                </a:moveTo>
                <a:lnTo>
                  <a:pt x="48346" y="0"/>
                </a:lnTo>
                <a:cubicBezTo>
                  <a:pt x="48619" y="0"/>
                  <a:pt x="48849" y="69"/>
                  <a:pt x="49036" y="205"/>
                </a:cubicBezTo>
                <a:cubicBezTo>
                  <a:pt x="49224" y="342"/>
                  <a:pt x="49386" y="563"/>
                  <a:pt x="49522" y="870"/>
                </a:cubicBezTo>
                <a:cubicBezTo>
                  <a:pt x="49659" y="1177"/>
                  <a:pt x="49761" y="1603"/>
                  <a:pt x="49829" y="2149"/>
                </a:cubicBezTo>
                <a:cubicBezTo>
                  <a:pt x="49898" y="2695"/>
                  <a:pt x="49932" y="3377"/>
                  <a:pt x="49932" y="4196"/>
                </a:cubicBezTo>
                <a:cubicBezTo>
                  <a:pt x="49932" y="5048"/>
                  <a:pt x="49898" y="5747"/>
                  <a:pt x="49829" y="6293"/>
                </a:cubicBezTo>
                <a:cubicBezTo>
                  <a:pt x="49761" y="6839"/>
                  <a:pt x="49659" y="7265"/>
                  <a:pt x="49522" y="7572"/>
                </a:cubicBezTo>
                <a:cubicBezTo>
                  <a:pt x="49386" y="7879"/>
                  <a:pt x="49224" y="8101"/>
                  <a:pt x="49036" y="8237"/>
                </a:cubicBezTo>
                <a:cubicBezTo>
                  <a:pt x="48849" y="8374"/>
                  <a:pt x="48619" y="8442"/>
                  <a:pt x="48346" y="8442"/>
                </a:cubicBezTo>
                <a:lnTo>
                  <a:pt x="21385" y="8442"/>
                </a:lnTo>
                <a:cubicBezTo>
                  <a:pt x="18758" y="8442"/>
                  <a:pt x="16644" y="8646"/>
                  <a:pt x="15041" y="9056"/>
                </a:cubicBezTo>
                <a:cubicBezTo>
                  <a:pt x="13438" y="9465"/>
                  <a:pt x="12057" y="10062"/>
                  <a:pt x="10897" y="10846"/>
                </a:cubicBezTo>
                <a:cubicBezTo>
                  <a:pt x="9737" y="11631"/>
                  <a:pt x="8850" y="12645"/>
                  <a:pt x="8237" y="13890"/>
                </a:cubicBezTo>
                <a:cubicBezTo>
                  <a:pt x="7623" y="15135"/>
                  <a:pt x="7316" y="16576"/>
                  <a:pt x="7316" y="18213"/>
                </a:cubicBezTo>
                <a:cubicBezTo>
                  <a:pt x="7316" y="20328"/>
                  <a:pt x="8066" y="22442"/>
                  <a:pt x="9567" y="24557"/>
                </a:cubicBezTo>
                <a:cubicBezTo>
                  <a:pt x="11067" y="26672"/>
                  <a:pt x="13267" y="28889"/>
                  <a:pt x="16166" y="31208"/>
                </a:cubicBezTo>
                <a:lnTo>
                  <a:pt x="48346" y="31208"/>
                </a:lnTo>
                <a:cubicBezTo>
                  <a:pt x="48619" y="31208"/>
                  <a:pt x="48849" y="31276"/>
                  <a:pt x="49036" y="31412"/>
                </a:cubicBezTo>
                <a:cubicBezTo>
                  <a:pt x="49224" y="31549"/>
                  <a:pt x="49386" y="31771"/>
                  <a:pt x="49522" y="32078"/>
                </a:cubicBezTo>
                <a:cubicBezTo>
                  <a:pt x="49659" y="32385"/>
                  <a:pt x="49761" y="32811"/>
                  <a:pt x="49829" y="33357"/>
                </a:cubicBezTo>
                <a:cubicBezTo>
                  <a:pt x="49898" y="33902"/>
                  <a:pt x="49932" y="34601"/>
                  <a:pt x="49932" y="35454"/>
                </a:cubicBezTo>
                <a:cubicBezTo>
                  <a:pt x="49932" y="36273"/>
                  <a:pt x="49898" y="36955"/>
                  <a:pt x="49829" y="37500"/>
                </a:cubicBezTo>
                <a:cubicBezTo>
                  <a:pt x="49761" y="38046"/>
                  <a:pt x="49659" y="38481"/>
                  <a:pt x="49522" y="38805"/>
                </a:cubicBezTo>
                <a:cubicBezTo>
                  <a:pt x="49386" y="39129"/>
                  <a:pt x="49224" y="39351"/>
                  <a:pt x="49036" y="39470"/>
                </a:cubicBezTo>
                <a:cubicBezTo>
                  <a:pt x="48849" y="39590"/>
                  <a:pt x="48619" y="39649"/>
                  <a:pt x="48346" y="39649"/>
                </a:cubicBezTo>
                <a:lnTo>
                  <a:pt x="2302" y="39649"/>
                </a:lnTo>
                <a:cubicBezTo>
                  <a:pt x="2029" y="39649"/>
                  <a:pt x="1799" y="39598"/>
                  <a:pt x="1611" y="39496"/>
                </a:cubicBezTo>
                <a:cubicBezTo>
                  <a:pt x="1424" y="39393"/>
                  <a:pt x="1253" y="39189"/>
                  <a:pt x="1100" y="38882"/>
                </a:cubicBezTo>
                <a:cubicBezTo>
                  <a:pt x="946" y="38575"/>
                  <a:pt x="844" y="38183"/>
                  <a:pt x="793" y="37705"/>
                </a:cubicBezTo>
                <a:cubicBezTo>
                  <a:pt x="742" y="37228"/>
                  <a:pt x="716" y="36597"/>
                  <a:pt x="716" y="35812"/>
                </a:cubicBezTo>
                <a:cubicBezTo>
                  <a:pt x="716" y="35062"/>
                  <a:pt x="742" y="34439"/>
                  <a:pt x="793" y="33945"/>
                </a:cubicBezTo>
                <a:cubicBezTo>
                  <a:pt x="844" y="33450"/>
                  <a:pt x="946" y="33067"/>
                  <a:pt x="1100" y="32794"/>
                </a:cubicBezTo>
                <a:cubicBezTo>
                  <a:pt x="1253" y="32521"/>
                  <a:pt x="1424" y="32325"/>
                  <a:pt x="1611" y="32205"/>
                </a:cubicBezTo>
                <a:cubicBezTo>
                  <a:pt x="1799" y="32086"/>
                  <a:pt x="2029" y="32026"/>
                  <a:pt x="2302" y="32026"/>
                </a:cubicBezTo>
                <a:lnTo>
                  <a:pt x="8390" y="32026"/>
                </a:lnTo>
                <a:cubicBezTo>
                  <a:pt x="5491" y="29434"/>
                  <a:pt x="3368" y="26851"/>
                  <a:pt x="2021" y="24276"/>
                </a:cubicBezTo>
                <a:cubicBezTo>
                  <a:pt x="673" y="21701"/>
                  <a:pt x="0" y="19100"/>
                  <a:pt x="0" y="16474"/>
                </a:cubicBezTo>
                <a:cubicBezTo>
                  <a:pt x="0" y="13404"/>
                  <a:pt x="520" y="10821"/>
                  <a:pt x="1560" y="8723"/>
                </a:cubicBezTo>
                <a:cubicBezTo>
                  <a:pt x="2600" y="6626"/>
                  <a:pt x="3990" y="4929"/>
                  <a:pt x="5730" y="3633"/>
                </a:cubicBezTo>
                <a:cubicBezTo>
                  <a:pt x="7469" y="2337"/>
                  <a:pt x="9507" y="1407"/>
                  <a:pt x="11843" y="845"/>
                </a:cubicBezTo>
                <a:cubicBezTo>
                  <a:pt x="14180" y="282"/>
                  <a:pt x="16985" y="0"/>
                  <a:pt x="2025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3EA66329-4E8B-D5D8-9B0F-F23CACB33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262"/>
            <a:ext cx="12192000" cy="4435475"/>
          </a:xfrm>
          <a:custGeom>
            <a:avLst/>
            <a:gdLst/>
            <a:ahLst/>
            <a:cxnLst/>
            <a:rect l="l" t="t" r="r" b="b"/>
            <a:pathLst>
              <a:path w="12192000" h="4435475">
                <a:moveTo>
                  <a:pt x="0" y="0"/>
                </a:moveTo>
                <a:lnTo>
                  <a:pt x="12192000" y="0"/>
                </a:lnTo>
                <a:lnTo>
                  <a:pt x="12192000" y="4435475"/>
                </a:lnTo>
                <a:lnTo>
                  <a:pt x="0" y="4435475"/>
                </a:lnTo>
                <a:lnTo>
                  <a:pt x="0" y="0"/>
                </a:lnTo>
                <a:close/>
                <a:moveTo>
                  <a:pt x="7882300" y="1984602"/>
                </a:moveTo>
                <a:cubicBezTo>
                  <a:pt x="7878992" y="1984602"/>
                  <a:pt x="7876170" y="1984884"/>
                  <a:pt x="7873833" y="1985447"/>
                </a:cubicBezTo>
                <a:cubicBezTo>
                  <a:pt x="7871497" y="1986009"/>
                  <a:pt x="7869459" y="1986939"/>
                  <a:pt x="7867720" y="1988235"/>
                </a:cubicBezTo>
                <a:cubicBezTo>
                  <a:pt x="7865980" y="1989531"/>
                  <a:pt x="7864590" y="1991228"/>
                  <a:pt x="7863550" y="1993325"/>
                </a:cubicBezTo>
                <a:cubicBezTo>
                  <a:pt x="7862510" y="1995423"/>
                  <a:pt x="7861990" y="1998006"/>
                  <a:pt x="7861990" y="2001076"/>
                </a:cubicBezTo>
                <a:cubicBezTo>
                  <a:pt x="7861990" y="2003566"/>
                  <a:pt x="7862612" y="2006038"/>
                  <a:pt x="7863857" y="2008494"/>
                </a:cubicBezTo>
                <a:cubicBezTo>
                  <a:pt x="7865102" y="2010950"/>
                  <a:pt x="7867004" y="2013388"/>
                  <a:pt x="7869562" y="2015810"/>
                </a:cubicBezTo>
                <a:lnTo>
                  <a:pt x="7841986" y="2015810"/>
                </a:lnTo>
                <a:cubicBezTo>
                  <a:pt x="7841714" y="2015810"/>
                  <a:pt x="7841475" y="2015878"/>
                  <a:pt x="7841270" y="2016015"/>
                </a:cubicBezTo>
                <a:cubicBezTo>
                  <a:pt x="7841066" y="2016151"/>
                  <a:pt x="7840895" y="2016373"/>
                  <a:pt x="7840759" y="2016680"/>
                </a:cubicBezTo>
                <a:cubicBezTo>
                  <a:pt x="7840622" y="2016987"/>
                  <a:pt x="7840520" y="2017413"/>
                  <a:pt x="7840452" y="2017959"/>
                </a:cubicBezTo>
                <a:cubicBezTo>
                  <a:pt x="7840383" y="2018504"/>
                  <a:pt x="7840349" y="2019203"/>
                  <a:pt x="7840349" y="2020056"/>
                </a:cubicBezTo>
                <a:cubicBezTo>
                  <a:pt x="7840349" y="2020875"/>
                  <a:pt x="7840383" y="2021557"/>
                  <a:pt x="7840452" y="2022103"/>
                </a:cubicBezTo>
                <a:cubicBezTo>
                  <a:pt x="7840520" y="2022648"/>
                  <a:pt x="7840622" y="2023083"/>
                  <a:pt x="7840759" y="2023407"/>
                </a:cubicBezTo>
                <a:cubicBezTo>
                  <a:pt x="7840895" y="2023731"/>
                  <a:pt x="7841066" y="2023953"/>
                  <a:pt x="7841270" y="2024072"/>
                </a:cubicBezTo>
                <a:cubicBezTo>
                  <a:pt x="7841475" y="2024192"/>
                  <a:pt x="7841714" y="2024251"/>
                  <a:pt x="7841986" y="2024251"/>
                </a:cubicBezTo>
                <a:lnTo>
                  <a:pt x="7910336" y="2024251"/>
                </a:lnTo>
                <a:cubicBezTo>
                  <a:pt x="7910609" y="2024251"/>
                  <a:pt x="7910839" y="2024192"/>
                  <a:pt x="7911026" y="2024072"/>
                </a:cubicBezTo>
                <a:cubicBezTo>
                  <a:pt x="7911214" y="2023953"/>
                  <a:pt x="7911376" y="2023731"/>
                  <a:pt x="7911512" y="2023407"/>
                </a:cubicBezTo>
                <a:cubicBezTo>
                  <a:pt x="7911649" y="2023083"/>
                  <a:pt x="7911751" y="2022648"/>
                  <a:pt x="7911819" y="2022103"/>
                </a:cubicBezTo>
                <a:cubicBezTo>
                  <a:pt x="7911888" y="2021557"/>
                  <a:pt x="7911922" y="2020875"/>
                  <a:pt x="7911922" y="2020056"/>
                </a:cubicBezTo>
                <a:cubicBezTo>
                  <a:pt x="7911922" y="2019203"/>
                  <a:pt x="7911888" y="2018504"/>
                  <a:pt x="7911819" y="2017959"/>
                </a:cubicBezTo>
                <a:cubicBezTo>
                  <a:pt x="7911751" y="2017413"/>
                  <a:pt x="7911649" y="2016987"/>
                  <a:pt x="7911512" y="2016680"/>
                </a:cubicBezTo>
                <a:cubicBezTo>
                  <a:pt x="7911376" y="2016373"/>
                  <a:pt x="7911214" y="2016151"/>
                  <a:pt x="7911026" y="2016015"/>
                </a:cubicBezTo>
                <a:cubicBezTo>
                  <a:pt x="7910839" y="2015878"/>
                  <a:pt x="7910609" y="2015810"/>
                  <a:pt x="7910336" y="2015810"/>
                </a:cubicBezTo>
                <a:lnTo>
                  <a:pt x="7878156" y="2015810"/>
                </a:lnTo>
                <a:cubicBezTo>
                  <a:pt x="7875257" y="2013491"/>
                  <a:pt x="7873057" y="2011274"/>
                  <a:pt x="7871557" y="2009159"/>
                </a:cubicBezTo>
                <a:cubicBezTo>
                  <a:pt x="7870056" y="2007045"/>
                  <a:pt x="7869306" y="2004930"/>
                  <a:pt x="7869306" y="2002815"/>
                </a:cubicBezTo>
                <a:cubicBezTo>
                  <a:pt x="7869306" y="2001178"/>
                  <a:pt x="7869613" y="1999737"/>
                  <a:pt x="7870227" y="1998492"/>
                </a:cubicBezTo>
                <a:cubicBezTo>
                  <a:pt x="7870840" y="1997247"/>
                  <a:pt x="7871727" y="1996233"/>
                  <a:pt x="7872887" y="1995448"/>
                </a:cubicBezTo>
                <a:cubicBezTo>
                  <a:pt x="7874047" y="1994664"/>
                  <a:pt x="7875428" y="1994067"/>
                  <a:pt x="7877031" y="1993658"/>
                </a:cubicBezTo>
                <a:cubicBezTo>
                  <a:pt x="7878634" y="1993248"/>
                  <a:pt x="7880748" y="1993044"/>
                  <a:pt x="7883375" y="1993044"/>
                </a:cubicBezTo>
                <a:lnTo>
                  <a:pt x="7910336" y="1993044"/>
                </a:lnTo>
                <a:cubicBezTo>
                  <a:pt x="7910609" y="1993044"/>
                  <a:pt x="7910839" y="1992976"/>
                  <a:pt x="7911026" y="1992839"/>
                </a:cubicBezTo>
                <a:cubicBezTo>
                  <a:pt x="7911214" y="1992703"/>
                  <a:pt x="7911376" y="1992481"/>
                  <a:pt x="7911512" y="1992174"/>
                </a:cubicBezTo>
                <a:cubicBezTo>
                  <a:pt x="7911649" y="1991867"/>
                  <a:pt x="7911751" y="1991441"/>
                  <a:pt x="7911819" y="1990895"/>
                </a:cubicBezTo>
                <a:cubicBezTo>
                  <a:pt x="7911888" y="1990349"/>
                  <a:pt x="7911922" y="1989650"/>
                  <a:pt x="7911922" y="1988798"/>
                </a:cubicBezTo>
                <a:cubicBezTo>
                  <a:pt x="7911922" y="1987979"/>
                  <a:pt x="7911888" y="1987297"/>
                  <a:pt x="7911819" y="1986751"/>
                </a:cubicBezTo>
                <a:cubicBezTo>
                  <a:pt x="7911751" y="1986205"/>
                  <a:pt x="7911649" y="1985779"/>
                  <a:pt x="7911512" y="1985472"/>
                </a:cubicBezTo>
                <a:cubicBezTo>
                  <a:pt x="7911376" y="1985165"/>
                  <a:pt x="7911214" y="1984944"/>
                  <a:pt x="7911026" y="1984807"/>
                </a:cubicBezTo>
                <a:cubicBezTo>
                  <a:pt x="7910839" y="1984671"/>
                  <a:pt x="7910609" y="1984602"/>
                  <a:pt x="7910336" y="1984602"/>
                </a:cubicBezTo>
                <a:lnTo>
                  <a:pt x="7882300" y="1984602"/>
                </a:lnTo>
                <a:close/>
                <a:moveTo>
                  <a:pt x="7903327" y="2038776"/>
                </a:moveTo>
                <a:cubicBezTo>
                  <a:pt x="7902645" y="2038776"/>
                  <a:pt x="7902056" y="2038801"/>
                  <a:pt x="7901562" y="2038853"/>
                </a:cubicBezTo>
                <a:cubicBezTo>
                  <a:pt x="7901067" y="2038904"/>
                  <a:pt x="7900658" y="2038989"/>
                  <a:pt x="7900334" y="2039108"/>
                </a:cubicBezTo>
                <a:cubicBezTo>
                  <a:pt x="7900010" y="2039228"/>
                  <a:pt x="7899780" y="2039373"/>
                  <a:pt x="7899643" y="2039543"/>
                </a:cubicBezTo>
                <a:cubicBezTo>
                  <a:pt x="7899507" y="2039714"/>
                  <a:pt x="7899439" y="2039918"/>
                  <a:pt x="7899439" y="2040157"/>
                </a:cubicBezTo>
                <a:cubicBezTo>
                  <a:pt x="7899439" y="2040566"/>
                  <a:pt x="7899737" y="2041138"/>
                  <a:pt x="7900334" y="2041871"/>
                </a:cubicBezTo>
                <a:cubicBezTo>
                  <a:pt x="7900931" y="2042604"/>
                  <a:pt x="7901596" y="2043508"/>
                  <a:pt x="7902329" y="2044583"/>
                </a:cubicBezTo>
                <a:cubicBezTo>
                  <a:pt x="7903063" y="2045657"/>
                  <a:pt x="7903736" y="2046927"/>
                  <a:pt x="7904350" y="2048394"/>
                </a:cubicBezTo>
                <a:cubicBezTo>
                  <a:pt x="7904964" y="2049861"/>
                  <a:pt x="7905271" y="2051566"/>
                  <a:pt x="7905271" y="2053510"/>
                </a:cubicBezTo>
                <a:cubicBezTo>
                  <a:pt x="7905271" y="2055556"/>
                  <a:pt x="7904904" y="2057372"/>
                  <a:pt x="7904171" y="2058958"/>
                </a:cubicBezTo>
                <a:cubicBezTo>
                  <a:pt x="7903438" y="2060544"/>
                  <a:pt x="7902321" y="2061883"/>
                  <a:pt x="7900820" y="2062974"/>
                </a:cubicBezTo>
                <a:cubicBezTo>
                  <a:pt x="7899319" y="2064066"/>
                  <a:pt x="7897452" y="2064893"/>
                  <a:pt x="7895218" y="2065456"/>
                </a:cubicBezTo>
                <a:cubicBezTo>
                  <a:pt x="7892984" y="2066018"/>
                  <a:pt x="7890383" y="2066300"/>
                  <a:pt x="7887416" y="2066300"/>
                </a:cubicBezTo>
                <a:cubicBezTo>
                  <a:pt x="7881482" y="2066300"/>
                  <a:pt x="7876954" y="2065217"/>
                  <a:pt x="7873833" y="2063051"/>
                </a:cubicBezTo>
                <a:cubicBezTo>
                  <a:pt x="7870713" y="2060885"/>
                  <a:pt x="7869152" y="2057773"/>
                  <a:pt x="7869152" y="2053715"/>
                </a:cubicBezTo>
                <a:cubicBezTo>
                  <a:pt x="7869152" y="2051736"/>
                  <a:pt x="7869434" y="2050022"/>
                  <a:pt x="7869996" y="2048573"/>
                </a:cubicBezTo>
                <a:cubicBezTo>
                  <a:pt x="7870559" y="2047123"/>
                  <a:pt x="7871182" y="2045887"/>
                  <a:pt x="7871864" y="2044864"/>
                </a:cubicBezTo>
                <a:cubicBezTo>
                  <a:pt x="7872546" y="2043841"/>
                  <a:pt x="7873168" y="2042997"/>
                  <a:pt x="7873731" y="2042331"/>
                </a:cubicBezTo>
                <a:cubicBezTo>
                  <a:pt x="7874294" y="2041666"/>
                  <a:pt x="7874575" y="2041078"/>
                  <a:pt x="7874575" y="2040566"/>
                </a:cubicBezTo>
                <a:cubicBezTo>
                  <a:pt x="7874575" y="2040123"/>
                  <a:pt x="7874311" y="2039748"/>
                  <a:pt x="7873782" y="2039441"/>
                </a:cubicBezTo>
                <a:cubicBezTo>
                  <a:pt x="7873254" y="2039134"/>
                  <a:pt x="7872324" y="2038981"/>
                  <a:pt x="7870994" y="2038981"/>
                </a:cubicBezTo>
                <a:cubicBezTo>
                  <a:pt x="7870380" y="2038981"/>
                  <a:pt x="7869868" y="2038998"/>
                  <a:pt x="7869459" y="2039032"/>
                </a:cubicBezTo>
                <a:cubicBezTo>
                  <a:pt x="7869050" y="2039066"/>
                  <a:pt x="7868683" y="2039134"/>
                  <a:pt x="7868359" y="2039236"/>
                </a:cubicBezTo>
                <a:cubicBezTo>
                  <a:pt x="7868035" y="2039339"/>
                  <a:pt x="7867754" y="2039467"/>
                  <a:pt x="7867515" y="2039620"/>
                </a:cubicBezTo>
                <a:cubicBezTo>
                  <a:pt x="7867276" y="2039773"/>
                  <a:pt x="7866952" y="2040055"/>
                  <a:pt x="7866543" y="2040464"/>
                </a:cubicBezTo>
                <a:cubicBezTo>
                  <a:pt x="7866134" y="2040873"/>
                  <a:pt x="7865639" y="2041530"/>
                  <a:pt x="7865059" y="2042434"/>
                </a:cubicBezTo>
                <a:cubicBezTo>
                  <a:pt x="7864480" y="2043338"/>
                  <a:pt x="7863968" y="2044369"/>
                  <a:pt x="7863525" y="2045529"/>
                </a:cubicBezTo>
                <a:cubicBezTo>
                  <a:pt x="7863081" y="2046689"/>
                  <a:pt x="7862723" y="2047959"/>
                  <a:pt x="7862450" y="2049340"/>
                </a:cubicBezTo>
                <a:cubicBezTo>
                  <a:pt x="7862177" y="2050722"/>
                  <a:pt x="7862041" y="2052146"/>
                  <a:pt x="7862041" y="2053612"/>
                </a:cubicBezTo>
                <a:cubicBezTo>
                  <a:pt x="7862041" y="2056648"/>
                  <a:pt x="7862544" y="2059470"/>
                  <a:pt x="7863550" y="2062079"/>
                </a:cubicBezTo>
                <a:cubicBezTo>
                  <a:pt x="7864556" y="2064688"/>
                  <a:pt x="7866100" y="2066956"/>
                  <a:pt x="7868180" y="2068883"/>
                </a:cubicBezTo>
                <a:cubicBezTo>
                  <a:pt x="7870261" y="2070810"/>
                  <a:pt x="7872930" y="2072328"/>
                  <a:pt x="7876187" y="2073437"/>
                </a:cubicBezTo>
                <a:cubicBezTo>
                  <a:pt x="7879444" y="2074545"/>
                  <a:pt x="7883341" y="2075099"/>
                  <a:pt x="7887877" y="2075099"/>
                </a:cubicBezTo>
                <a:cubicBezTo>
                  <a:pt x="7891867" y="2075099"/>
                  <a:pt x="7895389" y="2074647"/>
                  <a:pt x="7898441" y="2073744"/>
                </a:cubicBezTo>
                <a:cubicBezTo>
                  <a:pt x="7901494" y="2072840"/>
                  <a:pt x="7904069" y="2071527"/>
                  <a:pt x="7906166" y="2069804"/>
                </a:cubicBezTo>
                <a:cubicBezTo>
                  <a:pt x="7908264" y="2068082"/>
                  <a:pt x="7909858" y="2065942"/>
                  <a:pt x="7910950" y="2063384"/>
                </a:cubicBezTo>
                <a:cubicBezTo>
                  <a:pt x="7912041" y="2060826"/>
                  <a:pt x="7912587" y="2057893"/>
                  <a:pt x="7912587" y="2054584"/>
                </a:cubicBezTo>
                <a:cubicBezTo>
                  <a:pt x="7912587" y="2052981"/>
                  <a:pt x="7912433" y="2051429"/>
                  <a:pt x="7912126" y="2049929"/>
                </a:cubicBezTo>
                <a:cubicBezTo>
                  <a:pt x="7911819" y="2048428"/>
                  <a:pt x="7911419" y="2047038"/>
                  <a:pt x="7910924" y="2045759"/>
                </a:cubicBezTo>
                <a:cubicBezTo>
                  <a:pt x="7910430" y="2044480"/>
                  <a:pt x="7909867" y="2043329"/>
                  <a:pt x="7909236" y="2042306"/>
                </a:cubicBezTo>
                <a:cubicBezTo>
                  <a:pt x="7908605" y="2041283"/>
                  <a:pt x="7908076" y="2040558"/>
                  <a:pt x="7907650" y="2040132"/>
                </a:cubicBezTo>
                <a:cubicBezTo>
                  <a:pt x="7907224" y="2039705"/>
                  <a:pt x="7906900" y="2039432"/>
                  <a:pt x="7906678" y="2039313"/>
                </a:cubicBezTo>
                <a:cubicBezTo>
                  <a:pt x="7906456" y="2039194"/>
                  <a:pt x="7906200" y="2039091"/>
                  <a:pt x="7905910" y="2039006"/>
                </a:cubicBezTo>
                <a:cubicBezTo>
                  <a:pt x="7905621" y="2038921"/>
                  <a:pt x="7905262" y="2038861"/>
                  <a:pt x="7904836" y="2038827"/>
                </a:cubicBezTo>
                <a:cubicBezTo>
                  <a:pt x="7904410" y="2038793"/>
                  <a:pt x="7903907" y="2038776"/>
                  <a:pt x="7903327" y="2038776"/>
                </a:cubicBezTo>
                <a:close/>
                <a:moveTo>
                  <a:pt x="7883784" y="2089736"/>
                </a:moveTo>
                <a:cubicBezTo>
                  <a:pt x="7880783" y="2089736"/>
                  <a:pt x="7877960" y="2090119"/>
                  <a:pt x="7875317" y="2090887"/>
                </a:cubicBezTo>
                <a:cubicBezTo>
                  <a:pt x="7872674" y="2091654"/>
                  <a:pt x="7870372" y="2092856"/>
                  <a:pt x="7868410" y="2094493"/>
                </a:cubicBezTo>
                <a:cubicBezTo>
                  <a:pt x="7866449" y="2096131"/>
                  <a:pt x="7864889" y="2098220"/>
                  <a:pt x="7863729" y="2100760"/>
                </a:cubicBezTo>
                <a:cubicBezTo>
                  <a:pt x="7862570" y="2103301"/>
                  <a:pt x="7861990" y="2106380"/>
                  <a:pt x="7861990" y="2109995"/>
                </a:cubicBezTo>
                <a:cubicBezTo>
                  <a:pt x="7861990" y="2113371"/>
                  <a:pt x="7862578" y="2116424"/>
                  <a:pt x="7863755" y="2119152"/>
                </a:cubicBezTo>
                <a:cubicBezTo>
                  <a:pt x="7864932" y="2121881"/>
                  <a:pt x="7866620" y="2124209"/>
                  <a:pt x="7868820" y="2126136"/>
                </a:cubicBezTo>
                <a:cubicBezTo>
                  <a:pt x="7871020" y="2128063"/>
                  <a:pt x="7873697" y="2129538"/>
                  <a:pt x="7876852" y="2130561"/>
                </a:cubicBezTo>
                <a:cubicBezTo>
                  <a:pt x="7880007" y="2131584"/>
                  <a:pt x="7883562" y="2132096"/>
                  <a:pt x="7887519" y="2132096"/>
                </a:cubicBezTo>
                <a:cubicBezTo>
                  <a:pt x="7891680" y="2132096"/>
                  <a:pt x="7895329" y="2131601"/>
                  <a:pt x="7898467" y="2130612"/>
                </a:cubicBezTo>
                <a:cubicBezTo>
                  <a:pt x="7901605" y="2129623"/>
                  <a:pt x="7904214" y="2128156"/>
                  <a:pt x="7906294" y="2126212"/>
                </a:cubicBezTo>
                <a:cubicBezTo>
                  <a:pt x="7908375" y="2124268"/>
                  <a:pt x="7909944" y="2121872"/>
                  <a:pt x="7911001" y="2119024"/>
                </a:cubicBezTo>
                <a:cubicBezTo>
                  <a:pt x="7912058" y="2116177"/>
                  <a:pt x="7912587" y="2112860"/>
                  <a:pt x="7912587" y="2109074"/>
                </a:cubicBezTo>
                <a:cubicBezTo>
                  <a:pt x="7912587" y="2106891"/>
                  <a:pt x="7912425" y="2104836"/>
                  <a:pt x="7912101" y="2102909"/>
                </a:cubicBezTo>
                <a:cubicBezTo>
                  <a:pt x="7911777" y="2100982"/>
                  <a:pt x="7911410" y="2099285"/>
                  <a:pt x="7911001" y="2097819"/>
                </a:cubicBezTo>
                <a:cubicBezTo>
                  <a:pt x="7910592" y="2096352"/>
                  <a:pt x="7910174" y="2095158"/>
                  <a:pt x="7909747" y="2094238"/>
                </a:cubicBezTo>
                <a:cubicBezTo>
                  <a:pt x="7909321" y="2093317"/>
                  <a:pt x="7909014" y="2092763"/>
                  <a:pt x="7908827" y="2092575"/>
                </a:cubicBezTo>
                <a:cubicBezTo>
                  <a:pt x="7908639" y="2092387"/>
                  <a:pt x="7908443" y="2092234"/>
                  <a:pt x="7908238" y="2092114"/>
                </a:cubicBezTo>
                <a:cubicBezTo>
                  <a:pt x="7908034" y="2091995"/>
                  <a:pt x="7907803" y="2091910"/>
                  <a:pt x="7907548" y="2091859"/>
                </a:cubicBezTo>
                <a:cubicBezTo>
                  <a:pt x="7907292" y="2091808"/>
                  <a:pt x="7907002" y="2091765"/>
                  <a:pt x="7906678" y="2091731"/>
                </a:cubicBezTo>
                <a:cubicBezTo>
                  <a:pt x="7906354" y="2091697"/>
                  <a:pt x="7905970" y="2091680"/>
                  <a:pt x="7905527" y="2091680"/>
                </a:cubicBezTo>
                <a:cubicBezTo>
                  <a:pt x="7904913" y="2091680"/>
                  <a:pt x="7904393" y="2091705"/>
                  <a:pt x="7903966" y="2091757"/>
                </a:cubicBezTo>
                <a:cubicBezTo>
                  <a:pt x="7903540" y="2091808"/>
                  <a:pt x="7903208" y="2091885"/>
                  <a:pt x="7902969" y="2091988"/>
                </a:cubicBezTo>
                <a:cubicBezTo>
                  <a:pt x="7902730" y="2092091"/>
                  <a:pt x="7902551" y="2092237"/>
                  <a:pt x="7902432" y="2092425"/>
                </a:cubicBezTo>
                <a:cubicBezTo>
                  <a:pt x="7902312" y="2092613"/>
                  <a:pt x="7902253" y="2092828"/>
                  <a:pt x="7902253" y="2093067"/>
                </a:cubicBezTo>
                <a:cubicBezTo>
                  <a:pt x="7902253" y="2093479"/>
                  <a:pt x="7902432" y="2094087"/>
                  <a:pt x="7902790" y="2094893"/>
                </a:cubicBezTo>
                <a:cubicBezTo>
                  <a:pt x="7903148" y="2095698"/>
                  <a:pt x="7903549" y="2096726"/>
                  <a:pt x="7903992" y="2097977"/>
                </a:cubicBezTo>
                <a:cubicBezTo>
                  <a:pt x="7904435" y="2099228"/>
                  <a:pt x="7904836" y="2100711"/>
                  <a:pt x="7905194" y="2102424"/>
                </a:cubicBezTo>
                <a:cubicBezTo>
                  <a:pt x="7905552" y="2104138"/>
                  <a:pt x="7905731" y="2106091"/>
                  <a:pt x="7905731" y="2108285"/>
                </a:cubicBezTo>
                <a:cubicBezTo>
                  <a:pt x="7905731" y="2111061"/>
                  <a:pt x="7905339" y="2113409"/>
                  <a:pt x="7904555" y="2115328"/>
                </a:cubicBezTo>
                <a:cubicBezTo>
                  <a:pt x="7903770" y="2117247"/>
                  <a:pt x="7902645" y="2118807"/>
                  <a:pt x="7901178" y="2120006"/>
                </a:cubicBezTo>
                <a:cubicBezTo>
                  <a:pt x="7899712" y="2121206"/>
                  <a:pt x="7897955" y="2122062"/>
                  <a:pt x="7895909" y="2122576"/>
                </a:cubicBezTo>
                <a:cubicBezTo>
                  <a:pt x="7893862" y="2123090"/>
                  <a:pt x="7891560" y="2123347"/>
                  <a:pt x="7889002" y="2123347"/>
                </a:cubicBezTo>
                <a:lnTo>
                  <a:pt x="7889002" y="2093025"/>
                </a:lnTo>
                <a:cubicBezTo>
                  <a:pt x="7889002" y="2092168"/>
                  <a:pt x="7888721" y="2091406"/>
                  <a:pt x="7888158" y="2090738"/>
                </a:cubicBezTo>
                <a:cubicBezTo>
                  <a:pt x="7887595" y="2090070"/>
                  <a:pt x="7886649" y="2089736"/>
                  <a:pt x="7885319" y="2089736"/>
                </a:cubicBezTo>
                <a:lnTo>
                  <a:pt x="7883784" y="2089736"/>
                </a:lnTo>
                <a:close/>
                <a:moveTo>
                  <a:pt x="7886802" y="2143356"/>
                </a:moveTo>
                <a:cubicBezTo>
                  <a:pt x="7882948" y="2143356"/>
                  <a:pt x="7879486" y="2143825"/>
                  <a:pt x="7876417" y="2144762"/>
                </a:cubicBezTo>
                <a:cubicBezTo>
                  <a:pt x="7873347" y="2145700"/>
                  <a:pt x="7870738" y="2147107"/>
                  <a:pt x="7868589" y="2148983"/>
                </a:cubicBezTo>
                <a:cubicBezTo>
                  <a:pt x="7866441" y="2150859"/>
                  <a:pt x="7864804" y="2153204"/>
                  <a:pt x="7863678" y="2156018"/>
                </a:cubicBezTo>
                <a:cubicBezTo>
                  <a:pt x="7862553" y="2158831"/>
                  <a:pt x="7861990" y="2162131"/>
                  <a:pt x="7861990" y="2165917"/>
                </a:cubicBezTo>
                <a:cubicBezTo>
                  <a:pt x="7861990" y="2169839"/>
                  <a:pt x="7862621" y="2173267"/>
                  <a:pt x="7863883" y="2176200"/>
                </a:cubicBezTo>
                <a:cubicBezTo>
                  <a:pt x="7865145" y="2179133"/>
                  <a:pt x="7866918" y="2181580"/>
                  <a:pt x="7869203" y="2183541"/>
                </a:cubicBezTo>
                <a:cubicBezTo>
                  <a:pt x="7871489" y="2185503"/>
                  <a:pt x="7874209" y="2186969"/>
                  <a:pt x="7877363" y="2187941"/>
                </a:cubicBezTo>
                <a:cubicBezTo>
                  <a:pt x="7880518" y="2188913"/>
                  <a:pt x="7883971" y="2189399"/>
                  <a:pt x="7887723" y="2189399"/>
                </a:cubicBezTo>
                <a:cubicBezTo>
                  <a:pt x="7891611" y="2189399"/>
                  <a:pt x="7895090" y="2188939"/>
                  <a:pt x="7898160" y="2188018"/>
                </a:cubicBezTo>
                <a:cubicBezTo>
                  <a:pt x="7901229" y="2187097"/>
                  <a:pt x="7903838" y="2185699"/>
                  <a:pt x="7905987" y="2183823"/>
                </a:cubicBezTo>
                <a:cubicBezTo>
                  <a:pt x="7908136" y="2181947"/>
                  <a:pt x="7909773" y="2179602"/>
                  <a:pt x="7910899" y="2176788"/>
                </a:cubicBezTo>
                <a:cubicBezTo>
                  <a:pt x="7912024" y="2173975"/>
                  <a:pt x="7912587" y="2170675"/>
                  <a:pt x="7912587" y="2166889"/>
                </a:cubicBezTo>
                <a:cubicBezTo>
                  <a:pt x="7912587" y="2163001"/>
                  <a:pt x="7911947" y="2159582"/>
                  <a:pt x="7910668" y="2156631"/>
                </a:cubicBezTo>
                <a:cubicBezTo>
                  <a:pt x="7909389" y="2153681"/>
                  <a:pt x="7907607" y="2151226"/>
                  <a:pt x="7905322" y="2149264"/>
                </a:cubicBezTo>
                <a:cubicBezTo>
                  <a:pt x="7903037" y="2147303"/>
                  <a:pt x="7900317" y="2145828"/>
                  <a:pt x="7897162" y="2144839"/>
                </a:cubicBezTo>
                <a:cubicBezTo>
                  <a:pt x="7894007" y="2143850"/>
                  <a:pt x="7890554" y="2143356"/>
                  <a:pt x="7886802" y="2143356"/>
                </a:cubicBezTo>
                <a:close/>
                <a:moveTo>
                  <a:pt x="7882249" y="2203677"/>
                </a:moveTo>
                <a:cubicBezTo>
                  <a:pt x="7878975" y="2203677"/>
                  <a:pt x="7876170" y="2203959"/>
                  <a:pt x="7873833" y="2204522"/>
                </a:cubicBezTo>
                <a:cubicBezTo>
                  <a:pt x="7871497" y="2205084"/>
                  <a:pt x="7869459" y="2206014"/>
                  <a:pt x="7867720" y="2207310"/>
                </a:cubicBezTo>
                <a:cubicBezTo>
                  <a:pt x="7865980" y="2208606"/>
                  <a:pt x="7864590" y="2210303"/>
                  <a:pt x="7863550" y="2212400"/>
                </a:cubicBezTo>
                <a:cubicBezTo>
                  <a:pt x="7862510" y="2214498"/>
                  <a:pt x="7861990" y="2217081"/>
                  <a:pt x="7861990" y="2220151"/>
                </a:cubicBezTo>
                <a:cubicBezTo>
                  <a:pt x="7861990" y="2222777"/>
                  <a:pt x="7862663" y="2225378"/>
                  <a:pt x="7864011" y="2227953"/>
                </a:cubicBezTo>
                <a:cubicBezTo>
                  <a:pt x="7865358" y="2230528"/>
                  <a:pt x="7867481" y="2233111"/>
                  <a:pt x="7870380" y="2235703"/>
                </a:cubicBezTo>
                <a:lnTo>
                  <a:pt x="7864292" y="2235703"/>
                </a:lnTo>
                <a:cubicBezTo>
                  <a:pt x="7864019" y="2235703"/>
                  <a:pt x="7863789" y="2235763"/>
                  <a:pt x="7863601" y="2235882"/>
                </a:cubicBezTo>
                <a:cubicBezTo>
                  <a:pt x="7863414" y="2236002"/>
                  <a:pt x="7863243" y="2236198"/>
                  <a:pt x="7863090" y="2236471"/>
                </a:cubicBezTo>
                <a:cubicBezTo>
                  <a:pt x="7862936" y="2236744"/>
                  <a:pt x="7862834" y="2237127"/>
                  <a:pt x="7862783" y="2237622"/>
                </a:cubicBezTo>
                <a:cubicBezTo>
                  <a:pt x="7862732" y="2238116"/>
                  <a:pt x="7862706" y="2238739"/>
                  <a:pt x="7862706" y="2239489"/>
                </a:cubicBezTo>
                <a:cubicBezTo>
                  <a:pt x="7862706" y="2240274"/>
                  <a:pt x="7862732" y="2240905"/>
                  <a:pt x="7862783" y="2241382"/>
                </a:cubicBezTo>
                <a:cubicBezTo>
                  <a:pt x="7862834" y="2241860"/>
                  <a:pt x="7862936" y="2242252"/>
                  <a:pt x="7863090" y="2242559"/>
                </a:cubicBezTo>
                <a:cubicBezTo>
                  <a:pt x="7863243" y="2242866"/>
                  <a:pt x="7863414" y="2243070"/>
                  <a:pt x="7863601" y="2243173"/>
                </a:cubicBezTo>
                <a:cubicBezTo>
                  <a:pt x="7863789" y="2243275"/>
                  <a:pt x="7864019" y="2243326"/>
                  <a:pt x="7864292" y="2243326"/>
                </a:cubicBezTo>
                <a:lnTo>
                  <a:pt x="7910336" y="2243326"/>
                </a:lnTo>
                <a:cubicBezTo>
                  <a:pt x="7910609" y="2243326"/>
                  <a:pt x="7910839" y="2243267"/>
                  <a:pt x="7911026" y="2243147"/>
                </a:cubicBezTo>
                <a:cubicBezTo>
                  <a:pt x="7911214" y="2243028"/>
                  <a:pt x="7911376" y="2242806"/>
                  <a:pt x="7911512" y="2242482"/>
                </a:cubicBezTo>
                <a:cubicBezTo>
                  <a:pt x="7911649" y="2242158"/>
                  <a:pt x="7911751" y="2241723"/>
                  <a:pt x="7911819" y="2241177"/>
                </a:cubicBezTo>
                <a:cubicBezTo>
                  <a:pt x="7911888" y="2240632"/>
                  <a:pt x="7911922" y="2239950"/>
                  <a:pt x="7911922" y="2239131"/>
                </a:cubicBezTo>
                <a:cubicBezTo>
                  <a:pt x="7911922" y="2238278"/>
                  <a:pt x="7911888" y="2237579"/>
                  <a:pt x="7911819" y="2237034"/>
                </a:cubicBezTo>
                <a:cubicBezTo>
                  <a:pt x="7911751" y="2236488"/>
                  <a:pt x="7911649" y="2236062"/>
                  <a:pt x="7911512" y="2235755"/>
                </a:cubicBezTo>
                <a:cubicBezTo>
                  <a:pt x="7911376" y="2235448"/>
                  <a:pt x="7911214" y="2235226"/>
                  <a:pt x="7911026" y="2235089"/>
                </a:cubicBezTo>
                <a:cubicBezTo>
                  <a:pt x="7910839" y="2234953"/>
                  <a:pt x="7910609" y="2234885"/>
                  <a:pt x="7910336" y="2234885"/>
                </a:cubicBezTo>
                <a:lnTo>
                  <a:pt x="7878156" y="2234885"/>
                </a:lnTo>
                <a:cubicBezTo>
                  <a:pt x="7875257" y="2232566"/>
                  <a:pt x="7873057" y="2230349"/>
                  <a:pt x="7871557" y="2228234"/>
                </a:cubicBezTo>
                <a:cubicBezTo>
                  <a:pt x="7870056" y="2226119"/>
                  <a:pt x="7869306" y="2224005"/>
                  <a:pt x="7869306" y="2221890"/>
                </a:cubicBezTo>
                <a:cubicBezTo>
                  <a:pt x="7869306" y="2220253"/>
                  <a:pt x="7869613" y="2218812"/>
                  <a:pt x="7870227" y="2217567"/>
                </a:cubicBezTo>
                <a:cubicBezTo>
                  <a:pt x="7870840" y="2216322"/>
                  <a:pt x="7871727" y="2215308"/>
                  <a:pt x="7872887" y="2214523"/>
                </a:cubicBezTo>
                <a:cubicBezTo>
                  <a:pt x="7874047" y="2213739"/>
                  <a:pt x="7875428" y="2213142"/>
                  <a:pt x="7877031" y="2212733"/>
                </a:cubicBezTo>
                <a:cubicBezTo>
                  <a:pt x="7878634" y="2212323"/>
                  <a:pt x="7880748" y="2212119"/>
                  <a:pt x="7883375" y="2212119"/>
                </a:cubicBezTo>
                <a:lnTo>
                  <a:pt x="7910336" y="2212119"/>
                </a:lnTo>
                <a:cubicBezTo>
                  <a:pt x="7910609" y="2212119"/>
                  <a:pt x="7910839" y="2212051"/>
                  <a:pt x="7911026" y="2211914"/>
                </a:cubicBezTo>
                <a:cubicBezTo>
                  <a:pt x="7911214" y="2211778"/>
                  <a:pt x="7911376" y="2211556"/>
                  <a:pt x="7911512" y="2211249"/>
                </a:cubicBezTo>
                <a:cubicBezTo>
                  <a:pt x="7911649" y="2210942"/>
                  <a:pt x="7911751" y="2210516"/>
                  <a:pt x="7911819" y="2209970"/>
                </a:cubicBezTo>
                <a:cubicBezTo>
                  <a:pt x="7911888" y="2209424"/>
                  <a:pt x="7911922" y="2208725"/>
                  <a:pt x="7911922" y="2207873"/>
                </a:cubicBezTo>
                <a:cubicBezTo>
                  <a:pt x="7911922" y="2207054"/>
                  <a:pt x="7911888" y="2206372"/>
                  <a:pt x="7911819" y="2205826"/>
                </a:cubicBezTo>
                <a:cubicBezTo>
                  <a:pt x="7911751" y="2205280"/>
                  <a:pt x="7911649" y="2204854"/>
                  <a:pt x="7911512" y="2204547"/>
                </a:cubicBezTo>
                <a:cubicBezTo>
                  <a:pt x="7911376" y="2204240"/>
                  <a:pt x="7911214" y="2204019"/>
                  <a:pt x="7911026" y="2203882"/>
                </a:cubicBezTo>
                <a:cubicBezTo>
                  <a:pt x="7910839" y="2203746"/>
                  <a:pt x="7910609" y="2203677"/>
                  <a:pt x="7910336" y="2203677"/>
                </a:cubicBezTo>
                <a:lnTo>
                  <a:pt x="7882249" y="2203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3826F619-C0A7-C1A0-6E97-84A3EDD61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9" t="47305" r="35344" b="52128"/>
          <a:stretch>
            <a:fillRect/>
          </a:stretch>
        </p:blipFill>
        <p:spPr bwMode="auto">
          <a:xfrm>
            <a:off x="7868590" y="3309482"/>
            <a:ext cx="14223" cy="25127"/>
          </a:xfrm>
          <a:custGeom>
            <a:avLst/>
            <a:gdLst/>
            <a:ahLst/>
            <a:cxnLst/>
            <a:rect l="l" t="t" r="r" b="b"/>
            <a:pathLst>
              <a:path w="14223" h="25127">
                <a:moveTo>
                  <a:pt x="14223" y="8"/>
                </a:moveTo>
                <a:lnTo>
                  <a:pt x="14223" y="25127"/>
                </a:lnTo>
                <a:cubicBezTo>
                  <a:pt x="12347" y="25059"/>
                  <a:pt x="10548" y="24733"/>
                  <a:pt x="8826" y="24149"/>
                </a:cubicBezTo>
                <a:cubicBezTo>
                  <a:pt x="7103" y="23566"/>
                  <a:pt x="5594" y="22743"/>
                  <a:pt x="4298" y="21679"/>
                </a:cubicBezTo>
                <a:cubicBezTo>
                  <a:pt x="3002" y="20615"/>
                  <a:pt x="1962" y="19293"/>
                  <a:pt x="1177" y="17715"/>
                </a:cubicBezTo>
                <a:cubicBezTo>
                  <a:pt x="393" y="16136"/>
                  <a:pt x="0" y="14301"/>
                  <a:pt x="0" y="12207"/>
                </a:cubicBezTo>
                <a:cubicBezTo>
                  <a:pt x="0" y="8124"/>
                  <a:pt x="1262" y="5044"/>
                  <a:pt x="3786" y="2968"/>
                </a:cubicBezTo>
                <a:cubicBezTo>
                  <a:pt x="6310" y="892"/>
                  <a:pt x="9789" y="-94"/>
                  <a:pt x="14223" y="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E0555675-B125-4B2A-D7F8-3CE41C529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3" t="48520" r="35158" b="50836"/>
          <a:stretch>
            <a:fillRect/>
          </a:stretch>
        </p:blipFill>
        <p:spPr bwMode="auto">
          <a:xfrm>
            <a:off x="7869050" y="3363366"/>
            <a:ext cx="36426" cy="28547"/>
          </a:xfrm>
          <a:custGeom>
            <a:avLst/>
            <a:gdLst/>
            <a:ahLst/>
            <a:cxnLst/>
            <a:rect l="l" t="t" r="r" b="b"/>
            <a:pathLst>
              <a:path w="36426" h="28547">
                <a:moveTo>
                  <a:pt x="18315" y="0"/>
                </a:moveTo>
                <a:cubicBezTo>
                  <a:pt x="20975" y="0"/>
                  <a:pt x="23414" y="275"/>
                  <a:pt x="25631" y="826"/>
                </a:cubicBezTo>
                <a:cubicBezTo>
                  <a:pt x="27848" y="1377"/>
                  <a:pt x="29758" y="2237"/>
                  <a:pt x="31361" y="3407"/>
                </a:cubicBezTo>
                <a:cubicBezTo>
                  <a:pt x="32964" y="4577"/>
                  <a:pt x="34209" y="6074"/>
                  <a:pt x="35095" y="7898"/>
                </a:cubicBezTo>
                <a:cubicBezTo>
                  <a:pt x="35982" y="9722"/>
                  <a:pt x="36426" y="11873"/>
                  <a:pt x="36426" y="14351"/>
                </a:cubicBezTo>
                <a:cubicBezTo>
                  <a:pt x="36426" y="17070"/>
                  <a:pt x="35940" y="19341"/>
                  <a:pt x="34968" y="21165"/>
                </a:cubicBezTo>
                <a:cubicBezTo>
                  <a:pt x="33995" y="22989"/>
                  <a:pt x="32682" y="24443"/>
                  <a:pt x="31028" y="25527"/>
                </a:cubicBezTo>
                <a:cubicBezTo>
                  <a:pt x="29374" y="26611"/>
                  <a:pt x="27439" y="27385"/>
                  <a:pt x="25222" y="27850"/>
                </a:cubicBezTo>
                <a:cubicBezTo>
                  <a:pt x="23005" y="28315"/>
                  <a:pt x="20634" y="28547"/>
                  <a:pt x="18110" y="28547"/>
                </a:cubicBezTo>
                <a:cubicBezTo>
                  <a:pt x="15484" y="28547"/>
                  <a:pt x="13063" y="28263"/>
                  <a:pt x="10846" y="27695"/>
                </a:cubicBezTo>
                <a:cubicBezTo>
                  <a:pt x="8629" y="27127"/>
                  <a:pt x="6710" y="26259"/>
                  <a:pt x="5090" y="25088"/>
                </a:cubicBezTo>
                <a:cubicBezTo>
                  <a:pt x="3470" y="23918"/>
                  <a:pt x="2217" y="22430"/>
                  <a:pt x="1330" y="20623"/>
                </a:cubicBezTo>
                <a:cubicBezTo>
                  <a:pt x="443" y="18816"/>
                  <a:pt x="0" y="16657"/>
                  <a:pt x="0" y="14145"/>
                </a:cubicBezTo>
                <a:cubicBezTo>
                  <a:pt x="0" y="11426"/>
                  <a:pt x="486" y="9154"/>
                  <a:pt x="1458" y="7330"/>
                </a:cubicBezTo>
                <a:cubicBezTo>
                  <a:pt x="2430" y="5507"/>
                  <a:pt x="3752" y="4061"/>
                  <a:pt x="5423" y="2994"/>
                </a:cubicBezTo>
                <a:cubicBezTo>
                  <a:pt x="7094" y="1927"/>
                  <a:pt x="9038" y="1162"/>
                  <a:pt x="11255" y="697"/>
                </a:cubicBezTo>
                <a:cubicBezTo>
                  <a:pt x="13472" y="232"/>
                  <a:pt x="15825" y="0"/>
                  <a:pt x="1831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CF2AE2-5053-A97E-066F-160CA55500CA}"/>
              </a:ext>
            </a:extLst>
          </p:cNvPr>
          <p:cNvSpPr txBox="1"/>
          <p:nvPr/>
        </p:nvSpPr>
        <p:spPr>
          <a:xfrm>
            <a:off x="3562350" y="4305231"/>
            <a:ext cx="44577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 err="1">
                <a:solidFill>
                  <a:schemeClr val="bg2">
                    <a:lumMod val="75000"/>
                  </a:schemeClr>
                </a:solidFill>
                <a:latin typeface="Nexi Sans Light" panose="02000000000000000000" pitchFamily="2" charset="0"/>
              </a:rPr>
              <a:t>Important</a:t>
            </a:r>
            <a:r>
              <a:rPr lang="da-DK" sz="4000" dirty="0">
                <a:solidFill>
                  <a:schemeClr val="bg2">
                    <a:lumMod val="75000"/>
                  </a:schemeClr>
                </a:solidFill>
                <a:latin typeface="Nexi Sans Light" panose="02000000000000000000" pitchFamily="2" charset="0"/>
              </a:rPr>
              <a:t> information </a:t>
            </a:r>
            <a:r>
              <a:rPr lang="da-DK" sz="4000" dirty="0" err="1">
                <a:solidFill>
                  <a:schemeClr val="bg2">
                    <a:lumMod val="75000"/>
                  </a:schemeClr>
                </a:solidFill>
                <a:latin typeface="Nexi Sans Light" panose="02000000000000000000" pitchFamily="2" charset="0"/>
              </a:rPr>
              <a:t>when</a:t>
            </a:r>
            <a:r>
              <a:rPr lang="da-DK" sz="4000" dirty="0">
                <a:solidFill>
                  <a:schemeClr val="bg2">
                    <a:lumMod val="75000"/>
                  </a:schemeClr>
                </a:solidFill>
                <a:latin typeface="Nexi Sans Light" panose="02000000000000000000" pitchFamily="2" charset="0"/>
              </a:rPr>
              <a:t> </a:t>
            </a:r>
            <a:r>
              <a:rPr lang="da-DK" sz="4000" dirty="0" err="1">
                <a:solidFill>
                  <a:schemeClr val="bg2">
                    <a:lumMod val="75000"/>
                  </a:schemeClr>
                </a:solidFill>
                <a:latin typeface="Nexi Sans Light" panose="02000000000000000000" pitchFamily="2" charset="0"/>
              </a:rPr>
              <a:t>integrating</a:t>
            </a:r>
            <a:br>
              <a:rPr lang="da-DK" sz="4000" dirty="0">
                <a:solidFill>
                  <a:schemeClr val="bg2">
                    <a:lumMod val="75000"/>
                  </a:schemeClr>
                </a:solidFill>
                <a:latin typeface="Nexi Sans Light" panose="02000000000000000000" pitchFamily="2" charset="0"/>
              </a:rPr>
            </a:br>
            <a:r>
              <a:rPr lang="da-DK" sz="1000" dirty="0">
                <a:solidFill>
                  <a:schemeClr val="bg2">
                    <a:lumMod val="75000"/>
                  </a:schemeClr>
                </a:solidFill>
                <a:latin typeface="Nexi Sans Light" panose="02000000000000000000" pitchFamily="2" charset="0"/>
              </a:rPr>
              <a:t>by Nicolai Ortiz Echeverria</a:t>
            </a:r>
            <a:endParaRPr lang="da-DK" sz="4000" dirty="0">
              <a:solidFill>
                <a:schemeClr val="bg2">
                  <a:lumMod val="75000"/>
                </a:schemeClr>
              </a:solidFill>
              <a:latin typeface="Nexi Sans Light" panose="02000000000000000000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FA7A7E0-1E32-B585-B5C4-EA56C44BE579}"/>
              </a:ext>
            </a:extLst>
          </p:cNvPr>
          <p:cNvSpPr/>
          <p:nvPr/>
        </p:nvSpPr>
        <p:spPr>
          <a:xfrm>
            <a:off x="-4727247" y="1808113"/>
            <a:ext cx="4362916" cy="371638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da-DK" sz="2800" dirty="0" err="1">
                <a:hlinkClick r:id="rId4"/>
              </a:rPr>
              <a:t>Create</a:t>
            </a:r>
            <a:r>
              <a:rPr lang="da-DK" sz="2800" dirty="0">
                <a:hlinkClick r:id="rId4"/>
              </a:rPr>
              <a:t> </a:t>
            </a:r>
            <a:r>
              <a:rPr lang="da-DK" sz="2800" dirty="0" err="1">
                <a:hlinkClick r:id="rId4"/>
              </a:rPr>
              <a:t>payment</a:t>
            </a:r>
            <a:endParaRPr lang="da-DK" sz="2800" dirty="0"/>
          </a:p>
          <a:p>
            <a:pPr marL="342900" indent="-342900" algn="ctr">
              <a:buFont typeface="+mj-lt"/>
              <a:buAutoNum type="arabicPeriod"/>
            </a:pPr>
            <a:r>
              <a:rPr lang="da-DK" sz="2800" dirty="0">
                <a:hlinkClick r:id="rId5"/>
              </a:rPr>
              <a:t>Charge </a:t>
            </a:r>
            <a:r>
              <a:rPr lang="da-DK" sz="2800" dirty="0" err="1">
                <a:hlinkClick r:id="rId5"/>
              </a:rPr>
              <a:t>payment</a:t>
            </a:r>
            <a:endParaRPr lang="da-DK" sz="2800" dirty="0"/>
          </a:p>
          <a:p>
            <a:pPr marL="342900" indent="-342900" algn="ctr">
              <a:buFont typeface="+mj-lt"/>
              <a:buAutoNum type="arabicPeriod"/>
            </a:pPr>
            <a:r>
              <a:rPr lang="da-DK" sz="2800" dirty="0" err="1">
                <a:hlinkClick r:id="rId6"/>
              </a:rPr>
              <a:t>Refund</a:t>
            </a:r>
            <a:r>
              <a:rPr lang="da-DK" sz="2800" dirty="0">
                <a:hlinkClick r:id="rId6"/>
              </a:rPr>
              <a:t> </a:t>
            </a:r>
            <a:r>
              <a:rPr lang="da-DK" sz="2800" dirty="0" err="1">
                <a:hlinkClick r:id="rId6"/>
              </a:rPr>
              <a:t>payment</a:t>
            </a:r>
            <a:endParaRPr lang="da-DK" sz="2800" dirty="0"/>
          </a:p>
          <a:p>
            <a:pPr marL="342900" indent="-342900" algn="ctr">
              <a:buFont typeface="+mj-lt"/>
              <a:buAutoNum type="arabicPeriod"/>
            </a:pPr>
            <a:r>
              <a:rPr lang="da-DK" sz="2800" dirty="0" err="1">
                <a:hlinkClick r:id="rId7"/>
              </a:rPr>
              <a:t>Additional</a:t>
            </a:r>
            <a:r>
              <a:rPr lang="da-DK" sz="2800" dirty="0">
                <a:hlinkClick r:id="rId7"/>
              </a:rPr>
              <a:t> notes</a:t>
            </a:r>
            <a:endParaRPr lang="en-GB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E07F9-D60A-2007-4547-0E9552846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928332"/>
      </p:ext>
    </p:extLst>
  </p:cSld>
  <p:clrMapOvr>
    <a:masterClrMapping/>
  </p:clrMapOvr>
  <p:transition spd="slow"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7578843E-9969-3402-2B2B-3E045E851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3" y="-1"/>
            <a:ext cx="7900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A blue and black logo&#10;&#10;Description automatically generated">
            <a:extLst>
              <a:ext uri="{FF2B5EF4-FFF2-40B4-BE49-F238E27FC236}">
                <a16:creationId xmlns:a16="http://schemas.microsoft.com/office/drawing/2014/main" id="{97E8E803-56FC-06E5-EE2E-B15D7B144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6" t="46647" r="49298" b="52020"/>
          <a:stretch>
            <a:fillRect/>
          </a:stretch>
        </p:blipFill>
        <p:spPr bwMode="auto">
          <a:xfrm>
            <a:off x="8853573" y="1166245"/>
            <a:ext cx="71572" cy="39649"/>
          </a:xfrm>
          <a:custGeom>
            <a:avLst/>
            <a:gdLst/>
            <a:ahLst/>
            <a:cxnLst/>
            <a:rect l="l" t="t" r="r" b="b"/>
            <a:pathLst>
              <a:path w="71572" h="39649">
                <a:moveTo>
                  <a:pt x="41951" y="0"/>
                </a:moveTo>
                <a:lnTo>
                  <a:pt x="69986" y="0"/>
                </a:lnTo>
                <a:cubicBezTo>
                  <a:pt x="70259" y="0"/>
                  <a:pt x="70489" y="69"/>
                  <a:pt x="70677" y="205"/>
                </a:cubicBezTo>
                <a:cubicBezTo>
                  <a:pt x="70864" y="341"/>
                  <a:pt x="71026" y="563"/>
                  <a:pt x="71163" y="870"/>
                </a:cubicBezTo>
                <a:cubicBezTo>
                  <a:pt x="71299" y="1177"/>
                  <a:pt x="71401" y="1603"/>
                  <a:pt x="71470" y="2149"/>
                </a:cubicBezTo>
                <a:cubicBezTo>
                  <a:pt x="71538" y="2695"/>
                  <a:pt x="71572" y="3377"/>
                  <a:pt x="71572" y="4196"/>
                </a:cubicBezTo>
                <a:cubicBezTo>
                  <a:pt x="71572" y="5048"/>
                  <a:pt x="71538" y="5747"/>
                  <a:pt x="71470" y="6293"/>
                </a:cubicBezTo>
                <a:cubicBezTo>
                  <a:pt x="71401" y="6839"/>
                  <a:pt x="71299" y="7265"/>
                  <a:pt x="71163" y="7572"/>
                </a:cubicBezTo>
                <a:cubicBezTo>
                  <a:pt x="71026" y="7879"/>
                  <a:pt x="70864" y="8101"/>
                  <a:pt x="70677" y="8237"/>
                </a:cubicBezTo>
                <a:cubicBezTo>
                  <a:pt x="70489" y="8374"/>
                  <a:pt x="70259" y="8442"/>
                  <a:pt x="69986" y="8442"/>
                </a:cubicBezTo>
                <a:lnTo>
                  <a:pt x="43025" y="8442"/>
                </a:lnTo>
                <a:cubicBezTo>
                  <a:pt x="40399" y="8442"/>
                  <a:pt x="38284" y="8646"/>
                  <a:pt x="36681" y="9056"/>
                </a:cubicBezTo>
                <a:cubicBezTo>
                  <a:pt x="35078" y="9465"/>
                  <a:pt x="33697" y="10062"/>
                  <a:pt x="32537" y="10846"/>
                </a:cubicBezTo>
                <a:cubicBezTo>
                  <a:pt x="31378" y="11631"/>
                  <a:pt x="30491" y="12645"/>
                  <a:pt x="29877" y="13890"/>
                </a:cubicBezTo>
                <a:cubicBezTo>
                  <a:pt x="29263" y="15135"/>
                  <a:pt x="28956" y="16576"/>
                  <a:pt x="28956" y="18213"/>
                </a:cubicBezTo>
                <a:cubicBezTo>
                  <a:pt x="28956" y="20328"/>
                  <a:pt x="29706" y="22442"/>
                  <a:pt x="31207" y="24557"/>
                </a:cubicBezTo>
                <a:cubicBezTo>
                  <a:pt x="32708" y="26672"/>
                  <a:pt x="34908" y="28889"/>
                  <a:pt x="37807" y="31208"/>
                </a:cubicBezTo>
                <a:lnTo>
                  <a:pt x="69986" y="31208"/>
                </a:lnTo>
                <a:cubicBezTo>
                  <a:pt x="70259" y="31208"/>
                  <a:pt x="70489" y="31276"/>
                  <a:pt x="70677" y="31412"/>
                </a:cubicBezTo>
                <a:cubicBezTo>
                  <a:pt x="70864" y="31549"/>
                  <a:pt x="71026" y="31771"/>
                  <a:pt x="71163" y="32078"/>
                </a:cubicBezTo>
                <a:cubicBezTo>
                  <a:pt x="71299" y="32384"/>
                  <a:pt x="71401" y="32811"/>
                  <a:pt x="71470" y="33357"/>
                </a:cubicBezTo>
                <a:cubicBezTo>
                  <a:pt x="71538" y="33902"/>
                  <a:pt x="71572" y="34601"/>
                  <a:pt x="71572" y="35454"/>
                </a:cubicBezTo>
                <a:cubicBezTo>
                  <a:pt x="71572" y="36273"/>
                  <a:pt x="71538" y="36955"/>
                  <a:pt x="71470" y="37500"/>
                </a:cubicBezTo>
                <a:cubicBezTo>
                  <a:pt x="71401" y="38046"/>
                  <a:pt x="71299" y="38481"/>
                  <a:pt x="71163" y="38805"/>
                </a:cubicBezTo>
                <a:cubicBezTo>
                  <a:pt x="71026" y="39129"/>
                  <a:pt x="70864" y="39351"/>
                  <a:pt x="70677" y="39470"/>
                </a:cubicBezTo>
                <a:cubicBezTo>
                  <a:pt x="70489" y="39589"/>
                  <a:pt x="70259" y="39649"/>
                  <a:pt x="69986" y="39649"/>
                </a:cubicBezTo>
                <a:lnTo>
                  <a:pt x="1637" y="39649"/>
                </a:lnTo>
                <a:cubicBezTo>
                  <a:pt x="1364" y="39649"/>
                  <a:pt x="1125" y="39589"/>
                  <a:pt x="920" y="39470"/>
                </a:cubicBezTo>
                <a:cubicBezTo>
                  <a:pt x="716" y="39351"/>
                  <a:pt x="545" y="39129"/>
                  <a:pt x="409" y="38805"/>
                </a:cubicBezTo>
                <a:cubicBezTo>
                  <a:pt x="272" y="38481"/>
                  <a:pt x="170" y="38046"/>
                  <a:pt x="102" y="37500"/>
                </a:cubicBezTo>
                <a:cubicBezTo>
                  <a:pt x="34" y="36955"/>
                  <a:pt x="0" y="36273"/>
                  <a:pt x="0" y="35454"/>
                </a:cubicBezTo>
                <a:cubicBezTo>
                  <a:pt x="0" y="34601"/>
                  <a:pt x="34" y="33902"/>
                  <a:pt x="102" y="33357"/>
                </a:cubicBezTo>
                <a:cubicBezTo>
                  <a:pt x="170" y="32811"/>
                  <a:pt x="272" y="32384"/>
                  <a:pt x="409" y="32078"/>
                </a:cubicBezTo>
                <a:cubicBezTo>
                  <a:pt x="545" y="31771"/>
                  <a:pt x="716" y="31549"/>
                  <a:pt x="920" y="31412"/>
                </a:cubicBezTo>
                <a:cubicBezTo>
                  <a:pt x="1125" y="31276"/>
                  <a:pt x="1364" y="31208"/>
                  <a:pt x="1637" y="31208"/>
                </a:cubicBezTo>
                <a:lnTo>
                  <a:pt x="29212" y="31208"/>
                </a:lnTo>
                <a:cubicBezTo>
                  <a:pt x="26654" y="28786"/>
                  <a:pt x="24752" y="26348"/>
                  <a:pt x="23507" y="23892"/>
                </a:cubicBezTo>
                <a:cubicBezTo>
                  <a:pt x="22263" y="21436"/>
                  <a:pt x="21640" y="18964"/>
                  <a:pt x="21640" y="16474"/>
                </a:cubicBezTo>
                <a:cubicBezTo>
                  <a:pt x="21640" y="13404"/>
                  <a:pt x="22160" y="10821"/>
                  <a:pt x="23200" y="8723"/>
                </a:cubicBezTo>
                <a:cubicBezTo>
                  <a:pt x="24241" y="6626"/>
                  <a:pt x="25631" y="4929"/>
                  <a:pt x="27370" y="3633"/>
                </a:cubicBezTo>
                <a:cubicBezTo>
                  <a:pt x="29109" y="2337"/>
                  <a:pt x="31147" y="1407"/>
                  <a:pt x="33484" y="845"/>
                </a:cubicBezTo>
                <a:cubicBezTo>
                  <a:pt x="35820" y="282"/>
                  <a:pt x="38642" y="0"/>
                  <a:pt x="419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A blue and black logo&#10;&#10;Description automatically generated">
            <a:extLst>
              <a:ext uri="{FF2B5EF4-FFF2-40B4-BE49-F238E27FC236}">
                <a16:creationId xmlns:a16="http://schemas.microsoft.com/office/drawing/2014/main" id="{8621712D-9BC4-83A5-06E8-033FAC766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2" t="48469" r="49290" b="50310"/>
          <a:stretch>
            <a:fillRect/>
          </a:stretch>
        </p:blipFill>
        <p:spPr bwMode="auto">
          <a:xfrm>
            <a:off x="8875264" y="1220419"/>
            <a:ext cx="50546" cy="36323"/>
          </a:xfrm>
          <a:custGeom>
            <a:avLst/>
            <a:gdLst/>
            <a:ahLst/>
            <a:cxnLst/>
            <a:rect l="l" t="t" r="r" b="b"/>
            <a:pathLst>
              <a:path w="50546" h="36323">
                <a:moveTo>
                  <a:pt x="41286" y="0"/>
                </a:moveTo>
                <a:cubicBezTo>
                  <a:pt x="41866" y="0"/>
                  <a:pt x="42369" y="17"/>
                  <a:pt x="42795" y="51"/>
                </a:cubicBezTo>
                <a:cubicBezTo>
                  <a:pt x="43222" y="85"/>
                  <a:pt x="43580" y="145"/>
                  <a:pt x="43870" y="230"/>
                </a:cubicBezTo>
                <a:cubicBezTo>
                  <a:pt x="44160" y="315"/>
                  <a:pt x="44415" y="418"/>
                  <a:pt x="44637" y="537"/>
                </a:cubicBezTo>
                <a:cubicBezTo>
                  <a:pt x="44859" y="656"/>
                  <a:pt x="45183" y="929"/>
                  <a:pt x="45609" y="1356"/>
                </a:cubicBezTo>
                <a:cubicBezTo>
                  <a:pt x="46035" y="1782"/>
                  <a:pt x="46564" y="2507"/>
                  <a:pt x="47195" y="3530"/>
                </a:cubicBezTo>
                <a:cubicBezTo>
                  <a:pt x="47826" y="4553"/>
                  <a:pt x="48389" y="5704"/>
                  <a:pt x="48883" y="6983"/>
                </a:cubicBezTo>
                <a:cubicBezTo>
                  <a:pt x="49378" y="8262"/>
                  <a:pt x="49779" y="9652"/>
                  <a:pt x="50086" y="11153"/>
                </a:cubicBezTo>
                <a:cubicBezTo>
                  <a:pt x="50393" y="12653"/>
                  <a:pt x="50546" y="14205"/>
                  <a:pt x="50546" y="15808"/>
                </a:cubicBezTo>
                <a:cubicBezTo>
                  <a:pt x="50546" y="19117"/>
                  <a:pt x="50000" y="22050"/>
                  <a:pt x="48909" y="24608"/>
                </a:cubicBezTo>
                <a:cubicBezTo>
                  <a:pt x="47818" y="27166"/>
                  <a:pt x="46223" y="29306"/>
                  <a:pt x="44126" y="31028"/>
                </a:cubicBezTo>
                <a:cubicBezTo>
                  <a:pt x="42028" y="32751"/>
                  <a:pt x="39453" y="34064"/>
                  <a:pt x="36400" y="34967"/>
                </a:cubicBezTo>
                <a:cubicBezTo>
                  <a:pt x="33348" y="35871"/>
                  <a:pt x="29826" y="36323"/>
                  <a:pt x="25836" y="36323"/>
                </a:cubicBezTo>
                <a:cubicBezTo>
                  <a:pt x="21300" y="36323"/>
                  <a:pt x="17403" y="35769"/>
                  <a:pt x="14146" y="34661"/>
                </a:cubicBezTo>
                <a:cubicBezTo>
                  <a:pt x="10889" y="33552"/>
                  <a:pt x="8220" y="32034"/>
                  <a:pt x="6139" y="30107"/>
                </a:cubicBezTo>
                <a:cubicBezTo>
                  <a:pt x="4059" y="28180"/>
                  <a:pt x="2516" y="25912"/>
                  <a:pt x="1509" y="23303"/>
                </a:cubicBezTo>
                <a:cubicBezTo>
                  <a:pt x="503" y="20694"/>
                  <a:pt x="0" y="17872"/>
                  <a:pt x="0" y="14836"/>
                </a:cubicBezTo>
                <a:cubicBezTo>
                  <a:pt x="0" y="13370"/>
                  <a:pt x="137" y="11946"/>
                  <a:pt x="410" y="10564"/>
                </a:cubicBezTo>
                <a:cubicBezTo>
                  <a:pt x="682" y="9183"/>
                  <a:pt x="1041" y="7913"/>
                  <a:pt x="1484" y="6753"/>
                </a:cubicBezTo>
                <a:cubicBezTo>
                  <a:pt x="1927" y="5593"/>
                  <a:pt x="2439" y="4562"/>
                  <a:pt x="3019" y="3658"/>
                </a:cubicBezTo>
                <a:cubicBezTo>
                  <a:pt x="3599" y="2754"/>
                  <a:pt x="4093" y="2097"/>
                  <a:pt x="4502" y="1688"/>
                </a:cubicBezTo>
                <a:cubicBezTo>
                  <a:pt x="4912" y="1279"/>
                  <a:pt x="5236" y="997"/>
                  <a:pt x="5474" y="844"/>
                </a:cubicBezTo>
                <a:cubicBezTo>
                  <a:pt x="5713" y="690"/>
                  <a:pt x="5994" y="563"/>
                  <a:pt x="6318" y="460"/>
                </a:cubicBezTo>
                <a:cubicBezTo>
                  <a:pt x="6643" y="358"/>
                  <a:pt x="7009" y="290"/>
                  <a:pt x="7418" y="256"/>
                </a:cubicBezTo>
                <a:cubicBezTo>
                  <a:pt x="7828" y="222"/>
                  <a:pt x="8339" y="204"/>
                  <a:pt x="8953" y="204"/>
                </a:cubicBezTo>
                <a:cubicBezTo>
                  <a:pt x="10283" y="204"/>
                  <a:pt x="11213" y="358"/>
                  <a:pt x="11741" y="665"/>
                </a:cubicBezTo>
                <a:cubicBezTo>
                  <a:pt x="12270" y="972"/>
                  <a:pt x="12534" y="1347"/>
                  <a:pt x="12534" y="1790"/>
                </a:cubicBezTo>
                <a:cubicBezTo>
                  <a:pt x="12534" y="2302"/>
                  <a:pt x="12253" y="2890"/>
                  <a:pt x="11690" y="3555"/>
                </a:cubicBezTo>
                <a:cubicBezTo>
                  <a:pt x="11128" y="4221"/>
                  <a:pt x="10505" y="5065"/>
                  <a:pt x="9823" y="6088"/>
                </a:cubicBezTo>
                <a:cubicBezTo>
                  <a:pt x="9141" y="7111"/>
                  <a:pt x="8518" y="8347"/>
                  <a:pt x="7956" y="9797"/>
                </a:cubicBezTo>
                <a:cubicBezTo>
                  <a:pt x="7393" y="11246"/>
                  <a:pt x="7111" y="12960"/>
                  <a:pt x="7111" y="14938"/>
                </a:cubicBezTo>
                <a:cubicBezTo>
                  <a:pt x="7111" y="18997"/>
                  <a:pt x="8672" y="22109"/>
                  <a:pt x="11793" y="24275"/>
                </a:cubicBezTo>
                <a:cubicBezTo>
                  <a:pt x="14913" y="26441"/>
                  <a:pt x="19441" y="27524"/>
                  <a:pt x="25375" y="27524"/>
                </a:cubicBezTo>
                <a:cubicBezTo>
                  <a:pt x="28343" y="27524"/>
                  <a:pt x="30943" y="27242"/>
                  <a:pt x="33177" y="26680"/>
                </a:cubicBezTo>
                <a:cubicBezTo>
                  <a:pt x="35411" y="26117"/>
                  <a:pt x="37279" y="25290"/>
                  <a:pt x="38779" y="24198"/>
                </a:cubicBezTo>
                <a:cubicBezTo>
                  <a:pt x="40280" y="23107"/>
                  <a:pt x="41397" y="21768"/>
                  <a:pt x="42130" y="20182"/>
                </a:cubicBezTo>
                <a:cubicBezTo>
                  <a:pt x="42864" y="18596"/>
                  <a:pt x="43230" y="16780"/>
                  <a:pt x="43230" y="14734"/>
                </a:cubicBezTo>
                <a:cubicBezTo>
                  <a:pt x="43230" y="12790"/>
                  <a:pt x="42923" y="11084"/>
                  <a:pt x="42309" y="9618"/>
                </a:cubicBezTo>
                <a:cubicBezTo>
                  <a:pt x="41695" y="8151"/>
                  <a:pt x="41022" y="6881"/>
                  <a:pt x="40289" y="5806"/>
                </a:cubicBezTo>
                <a:cubicBezTo>
                  <a:pt x="39555" y="4732"/>
                  <a:pt x="38890" y="3828"/>
                  <a:pt x="38293" y="3095"/>
                </a:cubicBezTo>
                <a:cubicBezTo>
                  <a:pt x="37696" y="2362"/>
                  <a:pt x="37398" y="1790"/>
                  <a:pt x="37398" y="1381"/>
                </a:cubicBezTo>
                <a:cubicBezTo>
                  <a:pt x="37398" y="1142"/>
                  <a:pt x="37466" y="938"/>
                  <a:pt x="37603" y="767"/>
                </a:cubicBezTo>
                <a:cubicBezTo>
                  <a:pt x="37739" y="597"/>
                  <a:pt x="37969" y="452"/>
                  <a:pt x="38293" y="332"/>
                </a:cubicBezTo>
                <a:cubicBezTo>
                  <a:pt x="38617" y="213"/>
                  <a:pt x="39027" y="128"/>
                  <a:pt x="39521" y="77"/>
                </a:cubicBezTo>
                <a:cubicBezTo>
                  <a:pt x="40016" y="25"/>
                  <a:pt x="40604" y="0"/>
                  <a:pt x="4128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blue and black logo&#10;&#10;Description automatically generated">
            <a:extLst>
              <a:ext uri="{FF2B5EF4-FFF2-40B4-BE49-F238E27FC236}">
                <a16:creationId xmlns:a16="http://schemas.microsoft.com/office/drawing/2014/main" id="{03515F9F-7292-67BE-ACCE-6E50F1E2C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1" t="50183" r="49290" b="48393"/>
          <a:stretch>
            <a:fillRect/>
          </a:stretch>
        </p:blipFill>
        <p:spPr bwMode="auto">
          <a:xfrm>
            <a:off x="8875214" y="1271378"/>
            <a:ext cx="50597" cy="42360"/>
          </a:xfrm>
          <a:custGeom>
            <a:avLst/>
            <a:gdLst/>
            <a:ahLst/>
            <a:cxnLst/>
            <a:rect l="l" t="t" r="r" b="b"/>
            <a:pathLst>
              <a:path w="50597" h="42360">
                <a:moveTo>
                  <a:pt x="21794" y="0"/>
                </a:moveTo>
                <a:lnTo>
                  <a:pt x="23329" y="0"/>
                </a:lnTo>
                <a:cubicBezTo>
                  <a:pt x="24659" y="0"/>
                  <a:pt x="25606" y="334"/>
                  <a:pt x="26168" y="1002"/>
                </a:cubicBezTo>
                <a:cubicBezTo>
                  <a:pt x="26731" y="1670"/>
                  <a:pt x="27012" y="2432"/>
                  <a:pt x="27012" y="3289"/>
                </a:cubicBezTo>
                <a:lnTo>
                  <a:pt x="27012" y="33611"/>
                </a:lnTo>
                <a:cubicBezTo>
                  <a:pt x="29570" y="33611"/>
                  <a:pt x="31873" y="33354"/>
                  <a:pt x="33919" y="32840"/>
                </a:cubicBezTo>
                <a:cubicBezTo>
                  <a:pt x="35965" y="32326"/>
                  <a:pt x="37722" y="31470"/>
                  <a:pt x="39188" y="30270"/>
                </a:cubicBezTo>
                <a:cubicBezTo>
                  <a:pt x="40655" y="29070"/>
                  <a:pt x="41781" y="27511"/>
                  <a:pt x="42565" y="25592"/>
                </a:cubicBezTo>
                <a:cubicBezTo>
                  <a:pt x="43349" y="23672"/>
                  <a:pt x="43742" y="21325"/>
                  <a:pt x="43742" y="18549"/>
                </a:cubicBezTo>
                <a:cubicBezTo>
                  <a:pt x="43742" y="16355"/>
                  <a:pt x="43563" y="14402"/>
                  <a:pt x="43204" y="12688"/>
                </a:cubicBezTo>
                <a:cubicBezTo>
                  <a:pt x="42846" y="10975"/>
                  <a:pt x="42446" y="9492"/>
                  <a:pt x="42002" y="8241"/>
                </a:cubicBezTo>
                <a:cubicBezTo>
                  <a:pt x="41559" y="6990"/>
                  <a:pt x="41158" y="5962"/>
                  <a:pt x="40800" y="5157"/>
                </a:cubicBezTo>
                <a:cubicBezTo>
                  <a:pt x="40442" y="4351"/>
                  <a:pt x="40263" y="3743"/>
                  <a:pt x="40263" y="3331"/>
                </a:cubicBezTo>
                <a:cubicBezTo>
                  <a:pt x="40263" y="3091"/>
                  <a:pt x="40322" y="2877"/>
                  <a:pt x="40442" y="2689"/>
                </a:cubicBezTo>
                <a:cubicBezTo>
                  <a:pt x="40561" y="2501"/>
                  <a:pt x="40740" y="2355"/>
                  <a:pt x="40979" y="2252"/>
                </a:cubicBezTo>
                <a:cubicBezTo>
                  <a:pt x="41218" y="2149"/>
                  <a:pt x="41550" y="2072"/>
                  <a:pt x="41977" y="2021"/>
                </a:cubicBezTo>
                <a:cubicBezTo>
                  <a:pt x="42403" y="1969"/>
                  <a:pt x="42923" y="1944"/>
                  <a:pt x="43537" y="1944"/>
                </a:cubicBezTo>
                <a:cubicBezTo>
                  <a:pt x="43980" y="1944"/>
                  <a:pt x="44364" y="1961"/>
                  <a:pt x="44688" y="1995"/>
                </a:cubicBezTo>
                <a:cubicBezTo>
                  <a:pt x="45012" y="2029"/>
                  <a:pt x="45302" y="2071"/>
                  <a:pt x="45558" y="2123"/>
                </a:cubicBezTo>
                <a:cubicBezTo>
                  <a:pt x="45814" y="2174"/>
                  <a:pt x="46044" y="2259"/>
                  <a:pt x="46248" y="2378"/>
                </a:cubicBezTo>
                <a:cubicBezTo>
                  <a:pt x="46453" y="2498"/>
                  <a:pt x="46649" y="2651"/>
                  <a:pt x="46837" y="2839"/>
                </a:cubicBezTo>
                <a:cubicBezTo>
                  <a:pt x="47024" y="3026"/>
                  <a:pt x="47331" y="3581"/>
                  <a:pt x="47758" y="4502"/>
                </a:cubicBezTo>
                <a:cubicBezTo>
                  <a:pt x="48184" y="5422"/>
                  <a:pt x="48602" y="6616"/>
                  <a:pt x="49011" y="8083"/>
                </a:cubicBezTo>
                <a:cubicBezTo>
                  <a:pt x="49420" y="9549"/>
                  <a:pt x="49787" y="11246"/>
                  <a:pt x="50111" y="13173"/>
                </a:cubicBezTo>
                <a:cubicBezTo>
                  <a:pt x="50435" y="15100"/>
                  <a:pt x="50597" y="17155"/>
                  <a:pt x="50597" y="19338"/>
                </a:cubicBezTo>
                <a:cubicBezTo>
                  <a:pt x="50597" y="23124"/>
                  <a:pt x="50068" y="26441"/>
                  <a:pt x="49011" y="29288"/>
                </a:cubicBezTo>
                <a:cubicBezTo>
                  <a:pt x="47954" y="32136"/>
                  <a:pt x="46385" y="34532"/>
                  <a:pt x="44304" y="36476"/>
                </a:cubicBezTo>
                <a:cubicBezTo>
                  <a:pt x="42224" y="38420"/>
                  <a:pt x="39615" y="39887"/>
                  <a:pt x="36477" y="40876"/>
                </a:cubicBezTo>
                <a:cubicBezTo>
                  <a:pt x="33339" y="41865"/>
                  <a:pt x="29690" y="42360"/>
                  <a:pt x="25529" y="42360"/>
                </a:cubicBezTo>
                <a:cubicBezTo>
                  <a:pt x="21572" y="42360"/>
                  <a:pt x="18017" y="41848"/>
                  <a:pt x="14862" y="40825"/>
                </a:cubicBezTo>
                <a:cubicBezTo>
                  <a:pt x="11707" y="39802"/>
                  <a:pt x="9030" y="38327"/>
                  <a:pt x="6830" y="36400"/>
                </a:cubicBezTo>
                <a:cubicBezTo>
                  <a:pt x="4630" y="34473"/>
                  <a:pt x="2942" y="32145"/>
                  <a:pt x="1765" y="29416"/>
                </a:cubicBezTo>
                <a:cubicBezTo>
                  <a:pt x="588" y="26688"/>
                  <a:pt x="0" y="23635"/>
                  <a:pt x="0" y="20259"/>
                </a:cubicBezTo>
                <a:cubicBezTo>
                  <a:pt x="0" y="16643"/>
                  <a:pt x="580" y="13565"/>
                  <a:pt x="1740" y="11024"/>
                </a:cubicBezTo>
                <a:cubicBezTo>
                  <a:pt x="2899" y="8483"/>
                  <a:pt x="4460" y="6394"/>
                  <a:pt x="6421" y="4757"/>
                </a:cubicBezTo>
                <a:cubicBezTo>
                  <a:pt x="8382" y="3120"/>
                  <a:pt x="10684" y="1918"/>
                  <a:pt x="13327" y="1151"/>
                </a:cubicBezTo>
                <a:cubicBezTo>
                  <a:pt x="15970" y="383"/>
                  <a:pt x="18793" y="0"/>
                  <a:pt x="21794" y="0"/>
                </a:cubicBezTo>
                <a:close/>
                <a:moveTo>
                  <a:pt x="20822" y="8492"/>
                </a:moveTo>
                <a:cubicBezTo>
                  <a:pt x="16388" y="8390"/>
                  <a:pt x="12909" y="9376"/>
                  <a:pt x="10386" y="11452"/>
                </a:cubicBezTo>
                <a:cubicBezTo>
                  <a:pt x="7862" y="13528"/>
                  <a:pt x="6600" y="16607"/>
                  <a:pt x="6600" y="20691"/>
                </a:cubicBezTo>
                <a:cubicBezTo>
                  <a:pt x="6600" y="22784"/>
                  <a:pt x="6992" y="24620"/>
                  <a:pt x="7776" y="26199"/>
                </a:cubicBezTo>
                <a:cubicBezTo>
                  <a:pt x="8561" y="27777"/>
                  <a:pt x="9601" y="29099"/>
                  <a:pt x="10897" y="30163"/>
                </a:cubicBezTo>
                <a:cubicBezTo>
                  <a:pt x="12193" y="31226"/>
                  <a:pt x="13702" y="32050"/>
                  <a:pt x="15425" y="32633"/>
                </a:cubicBezTo>
                <a:cubicBezTo>
                  <a:pt x="17147" y="33217"/>
                  <a:pt x="18946" y="33543"/>
                  <a:pt x="20822" y="33611"/>
                </a:cubicBezTo>
                <a:lnTo>
                  <a:pt x="20822" y="84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blue and black logo&#10;&#10;Description automatically generated">
            <a:extLst>
              <a:ext uri="{FF2B5EF4-FFF2-40B4-BE49-F238E27FC236}">
                <a16:creationId xmlns:a16="http://schemas.microsoft.com/office/drawing/2014/main" id="{816AA903-C19F-0F85-7DFD-8CB1E4B16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1" t="51986" r="49290" b="46465"/>
          <a:stretch>
            <a:fillRect/>
          </a:stretch>
        </p:blipFill>
        <p:spPr bwMode="auto">
          <a:xfrm>
            <a:off x="8875214" y="1324997"/>
            <a:ext cx="50597" cy="46044"/>
          </a:xfrm>
          <a:custGeom>
            <a:avLst/>
            <a:gdLst/>
            <a:ahLst/>
            <a:cxnLst/>
            <a:rect l="l" t="t" r="r" b="b"/>
            <a:pathLst>
              <a:path w="50597" h="46044">
                <a:moveTo>
                  <a:pt x="24813" y="0"/>
                </a:moveTo>
                <a:cubicBezTo>
                  <a:pt x="28564" y="0"/>
                  <a:pt x="32018" y="495"/>
                  <a:pt x="35172" y="1484"/>
                </a:cubicBezTo>
                <a:cubicBezTo>
                  <a:pt x="38327" y="2473"/>
                  <a:pt x="41047" y="3948"/>
                  <a:pt x="43332" y="5909"/>
                </a:cubicBezTo>
                <a:cubicBezTo>
                  <a:pt x="45617" y="7871"/>
                  <a:pt x="47400" y="10326"/>
                  <a:pt x="48679" y="13276"/>
                </a:cubicBezTo>
                <a:cubicBezTo>
                  <a:pt x="49958" y="16227"/>
                  <a:pt x="50597" y="19646"/>
                  <a:pt x="50597" y="23534"/>
                </a:cubicBezTo>
                <a:cubicBezTo>
                  <a:pt x="50597" y="27320"/>
                  <a:pt x="50034" y="30620"/>
                  <a:pt x="48909" y="33433"/>
                </a:cubicBezTo>
                <a:cubicBezTo>
                  <a:pt x="47783" y="36247"/>
                  <a:pt x="46146" y="38592"/>
                  <a:pt x="43997" y="40468"/>
                </a:cubicBezTo>
                <a:cubicBezTo>
                  <a:pt x="41849" y="42344"/>
                  <a:pt x="39240" y="43742"/>
                  <a:pt x="36170" y="44663"/>
                </a:cubicBezTo>
                <a:cubicBezTo>
                  <a:pt x="33100" y="45584"/>
                  <a:pt x="29622" y="46044"/>
                  <a:pt x="25733" y="46044"/>
                </a:cubicBezTo>
                <a:cubicBezTo>
                  <a:pt x="21982" y="46044"/>
                  <a:pt x="18528" y="45558"/>
                  <a:pt x="15374" y="44586"/>
                </a:cubicBezTo>
                <a:cubicBezTo>
                  <a:pt x="12219" y="43614"/>
                  <a:pt x="9499" y="42148"/>
                  <a:pt x="7214" y="40186"/>
                </a:cubicBezTo>
                <a:cubicBezTo>
                  <a:pt x="4929" y="38225"/>
                  <a:pt x="3155" y="35778"/>
                  <a:pt x="1893" y="32845"/>
                </a:cubicBezTo>
                <a:cubicBezTo>
                  <a:pt x="631" y="29912"/>
                  <a:pt x="0" y="26484"/>
                  <a:pt x="0" y="22562"/>
                </a:cubicBezTo>
                <a:cubicBezTo>
                  <a:pt x="0" y="18776"/>
                  <a:pt x="563" y="15476"/>
                  <a:pt x="1688" y="12663"/>
                </a:cubicBezTo>
                <a:cubicBezTo>
                  <a:pt x="2814" y="9849"/>
                  <a:pt x="4451" y="7504"/>
                  <a:pt x="6600" y="5628"/>
                </a:cubicBezTo>
                <a:cubicBezTo>
                  <a:pt x="8748" y="3752"/>
                  <a:pt x="11358" y="2345"/>
                  <a:pt x="14427" y="1407"/>
                </a:cubicBezTo>
                <a:cubicBezTo>
                  <a:pt x="17497" y="469"/>
                  <a:pt x="20959" y="0"/>
                  <a:pt x="24813" y="0"/>
                </a:cubicBezTo>
                <a:close/>
                <a:moveTo>
                  <a:pt x="25375" y="8749"/>
                </a:moveTo>
                <a:cubicBezTo>
                  <a:pt x="22886" y="8749"/>
                  <a:pt x="20532" y="8981"/>
                  <a:pt x="18315" y="9446"/>
                </a:cubicBezTo>
                <a:cubicBezTo>
                  <a:pt x="16098" y="9911"/>
                  <a:pt x="14154" y="10676"/>
                  <a:pt x="12483" y="11743"/>
                </a:cubicBezTo>
                <a:cubicBezTo>
                  <a:pt x="10812" y="12810"/>
                  <a:pt x="9490" y="14256"/>
                  <a:pt x="8518" y="16079"/>
                </a:cubicBezTo>
                <a:cubicBezTo>
                  <a:pt x="7546" y="17903"/>
                  <a:pt x="7060" y="20175"/>
                  <a:pt x="7060" y="22894"/>
                </a:cubicBezTo>
                <a:cubicBezTo>
                  <a:pt x="7060" y="25406"/>
                  <a:pt x="7504" y="27565"/>
                  <a:pt x="8390" y="29372"/>
                </a:cubicBezTo>
                <a:cubicBezTo>
                  <a:pt x="9277" y="31179"/>
                  <a:pt x="10530" y="32667"/>
                  <a:pt x="12151" y="33837"/>
                </a:cubicBezTo>
                <a:cubicBezTo>
                  <a:pt x="13771" y="35007"/>
                  <a:pt x="15689" y="35876"/>
                  <a:pt x="17906" y="36444"/>
                </a:cubicBezTo>
                <a:cubicBezTo>
                  <a:pt x="20123" y="37012"/>
                  <a:pt x="22544" y="37296"/>
                  <a:pt x="25171" y="37296"/>
                </a:cubicBezTo>
                <a:cubicBezTo>
                  <a:pt x="27695" y="37296"/>
                  <a:pt x="30065" y="37064"/>
                  <a:pt x="32282" y="36599"/>
                </a:cubicBezTo>
                <a:cubicBezTo>
                  <a:pt x="34499" y="36134"/>
                  <a:pt x="36434" y="35360"/>
                  <a:pt x="38089" y="34276"/>
                </a:cubicBezTo>
                <a:cubicBezTo>
                  <a:pt x="39743" y="33192"/>
                  <a:pt x="41056" y="31738"/>
                  <a:pt x="42028" y="29914"/>
                </a:cubicBezTo>
                <a:cubicBezTo>
                  <a:pt x="43000" y="28090"/>
                  <a:pt x="43486" y="25819"/>
                  <a:pt x="43486" y="23100"/>
                </a:cubicBezTo>
                <a:cubicBezTo>
                  <a:pt x="43486" y="20622"/>
                  <a:pt x="43042" y="18471"/>
                  <a:pt x="42156" y="16647"/>
                </a:cubicBezTo>
                <a:cubicBezTo>
                  <a:pt x="41269" y="14823"/>
                  <a:pt x="40024" y="13326"/>
                  <a:pt x="38421" y="12156"/>
                </a:cubicBezTo>
                <a:cubicBezTo>
                  <a:pt x="36818" y="10986"/>
                  <a:pt x="34908" y="10126"/>
                  <a:pt x="32691" y="9575"/>
                </a:cubicBezTo>
                <a:cubicBezTo>
                  <a:pt x="30474" y="9024"/>
                  <a:pt x="28036" y="8749"/>
                  <a:pt x="25375" y="874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blue and black logo&#10;&#10;Description automatically generated">
            <a:extLst>
              <a:ext uri="{FF2B5EF4-FFF2-40B4-BE49-F238E27FC236}">
                <a16:creationId xmlns:a16="http://schemas.microsoft.com/office/drawing/2014/main" id="{CDAAA6E4-C199-71B4-B76B-A49E7A982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1" t="54015" r="49298" b="44651"/>
          <a:stretch>
            <a:fillRect/>
          </a:stretch>
        </p:blipFill>
        <p:spPr bwMode="auto">
          <a:xfrm>
            <a:off x="8875213" y="1385320"/>
            <a:ext cx="49932" cy="39649"/>
          </a:xfrm>
          <a:custGeom>
            <a:avLst/>
            <a:gdLst/>
            <a:ahLst/>
            <a:cxnLst/>
            <a:rect l="l" t="t" r="r" b="b"/>
            <a:pathLst>
              <a:path w="49932" h="39649">
                <a:moveTo>
                  <a:pt x="20259" y="0"/>
                </a:moveTo>
                <a:lnTo>
                  <a:pt x="48346" y="0"/>
                </a:lnTo>
                <a:cubicBezTo>
                  <a:pt x="48619" y="0"/>
                  <a:pt x="48849" y="69"/>
                  <a:pt x="49037" y="205"/>
                </a:cubicBezTo>
                <a:cubicBezTo>
                  <a:pt x="49224" y="341"/>
                  <a:pt x="49386" y="563"/>
                  <a:pt x="49523" y="870"/>
                </a:cubicBezTo>
                <a:cubicBezTo>
                  <a:pt x="49659" y="1177"/>
                  <a:pt x="49761" y="1603"/>
                  <a:pt x="49830" y="2149"/>
                </a:cubicBezTo>
                <a:cubicBezTo>
                  <a:pt x="49898" y="2695"/>
                  <a:pt x="49932" y="3377"/>
                  <a:pt x="49932" y="4195"/>
                </a:cubicBezTo>
                <a:cubicBezTo>
                  <a:pt x="49932" y="5048"/>
                  <a:pt x="49898" y="5747"/>
                  <a:pt x="49830" y="6293"/>
                </a:cubicBezTo>
                <a:cubicBezTo>
                  <a:pt x="49761" y="6839"/>
                  <a:pt x="49659" y="7265"/>
                  <a:pt x="49523" y="7572"/>
                </a:cubicBezTo>
                <a:cubicBezTo>
                  <a:pt x="49386" y="7879"/>
                  <a:pt x="49224" y="8101"/>
                  <a:pt x="49037" y="8237"/>
                </a:cubicBezTo>
                <a:cubicBezTo>
                  <a:pt x="48849" y="8374"/>
                  <a:pt x="48619" y="8442"/>
                  <a:pt x="48346" y="8442"/>
                </a:cubicBezTo>
                <a:lnTo>
                  <a:pt x="21385" y="8442"/>
                </a:lnTo>
                <a:cubicBezTo>
                  <a:pt x="18759" y="8442"/>
                  <a:pt x="16644" y="8646"/>
                  <a:pt x="15041" y="9056"/>
                </a:cubicBezTo>
                <a:cubicBezTo>
                  <a:pt x="13438" y="9465"/>
                  <a:pt x="12057" y="10062"/>
                  <a:pt x="10897" y="10846"/>
                </a:cubicBezTo>
                <a:cubicBezTo>
                  <a:pt x="9738" y="11631"/>
                  <a:pt x="8851" y="12645"/>
                  <a:pt x="8237" y="13890"/>
                </a:cubicBezTo>
                <a:cubicBezTo>
                  <a:pt x="7623" y="15135"/>
                  <a:pt x="7316" y="16576"/>
                  <a:pt x="7316" y="18213"/>
                </a:cubicBezTo>
                <a:cubicBezTo>
                  <a:pt x="7316" y="20328"/>
                  <a:pt x="8066" y="22442"/>
                  <a:pt x="9567" y="24557"/>
                </a:cubicBezTo>
                <a:cubicBezTo>
                  <a:pt x="11068" y="26672"/>
                  <a:pt x="13268" y="28889"/>
                  <a:pt x="16167" y="31208"/>
                </a:cubicBezTo>
                <a:lnTo>
                  <a:pt x="48346" y="31208"/>
                </a:lnTo>
                <a:cubicBezTo>
                  <a:pt x="48619" y="31208"/>
                  <a:pt x="48849" y="31276"/>
                  <a:pt x="49037" y="31412"/>
                </a:cubicBezTo>
                <a:cubicBezTo>
                  <a:pt x="49224" y="31549"/>
                  <a:pt x="49386" y="31771"/>
                  <a:pt x="49523" y="32078"/>
                </a:cubicBezTo>
                <a:cubicBezTo>
                  <a:pt x="49659" y="32384"/>
                  <a:pt x="49761" y="32811"/>
                  <a:pt x="49830" y="33356"/>
                </a:cubicBezTo>
                <a:cubicBezTo>
                  <a:pt x="49898" y="33902"/>
                  <a:pt x="49932" y="34601"/>
                  <a:pt x="49932" y="35454"/>
                </a:cubicBezTo>
                <a:cubicBezTo>
                  <a:pt x="49932" y="36273"/>
                  <a:pt x="49898" y="36955"/>
                  <a:pt x="49830" y="37500"/>
                </a:cubicBezTo>
                <a:cubicBezTo>
                  <a:pt x="49761" y="38046"/>
                  <a:pt x="49659" y="38481"/>
                  <a:pt x="49523" y="38805"/>
                </a:cubicBezTo>
                <a:cubicBezTo>
                  <a:pt x="49386" y="39129"/>
                  <a:pt x="49224" y="39351"/>
                  <a:pt x="49037" y="39470"/>
                </a:cubicBezTo>
                <a:cubicBezTo>
                  <a:pt x="48849" y="39589"/>
                  <a:pt x="48619" y="39649"/>
                  <a:pt x="48346" y="39649"/>
                </a:cubicBezTo>
                <a:lnTo>
                  <a:pt x="2302" y="39649"/>
                </a:lnTo>
                <a:cubicBezTo>
                  <a:pt x="2029" y="39649"/>
                  <a:pt x="1799" y="39598"/>
                  <a:pt x="1612" y="39496"/>
                </a:cubicBezTo>
                <a:cubicBezTo>
                  <a:pt x="1424" y="39393"/>
                  <a:pt x="1254" y="39189"/>
                  <a:pt x="1100" y="38882"/>
                </a:cubicBezTo>
                <a:cubicBezTo>
                  <a:pt x="947" y="38575"/>
                  <a:pt x="844" y="38183"/>
                  <a:pt x="793" y="37705"/>
                </a:cubicBezTo>
                <a:cubicBezTo>
                  <a:pt x="742" y="37228"/>
                  <a:pt x="716" y="36597"/>
                  <a:pt x="716" y="35812"/>
                </a:cubicBezTo>
                <a:cubicBezTo>
                  <a:pt x="716" y="35062"/>
                  <a:pt x="742" y="34439"/>
                  <a:pt x="793" y="33945"/>
                </a:cubicBezTo>
                <a:cubicBezTo>
                  <a:pt x="844" y="33450"/>
                  <a:pt x="947" y="33067"/>
                  <a:pt x="1100" y="32794"/>
                </a:cubicBezTo>
                <a:cubicBezTo>
                  <a:pt x="1254" y="32521"/>
                  <a:pt x="1424" y="32325"/>
                  <a:pt x="1612" y="32205"/>
                </a:cubicBezTo>
                <a:cubicBezTo>
                  <a:pt x="1799" y="32086"/>
                  <a:pt x="2029" y="32026"/>
                  <a:pt x="2302" y="32026"/>
                </a:cubicBezTo>
                <a:lnTo>
                  <a:pt x="8390" y="32026"/>
                </a:lnTo>
                <a:cubicBezTo>
                  <a:pt x="5491" y="29434"/>
                  <a:pt x="3368" y="26851"/>
                  <a:pt x="2021" y="24276"/>
                </a:cubicBezTo>
                <a:cubicBezTo>
                  <a:pt x="674" y="21701"/>
                  <a:pt x="0" y="19100"/>
                  <a:pt x="0" y="16474"/>
                </a:cubicBezTo>
                <a:cubicBezTo>
                  <a:pt x="0" y="13404"/>
                  <a:pt x="520" y="10821"/>
                  <a:pt x="1560" y="8723"/>
                </a:cubicBezTo>
                <a:cubicBezTo>
                  <a:pt x="2601" y="6626"/>
                  <a:pt x="3991" y="4929"/>
                  <a:pt x="5730" y="3633"/>
                </a:cubicBezTo>
                <a:cubicBezTo>
                  <a:pt x="7469" y="2337"/>
                  <a:pt x="9507" y="1407"/>
                  <a:pt x="11844" y="845"/>
                </a:cubicBezTo>
                <a:cubicBezTo>
                  <a:pt x="14180" y="282"/>
                  <a:pt x="16985" y="0"/>
                  <a:pt x="2025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A blue and black logo&#10;&#10;Description automatically generated">
            <a:extLst>
              <a:ext uri="{FF2B5EF4-FFF2-40B4-BE49-F238E27FC236}">
                <a16:creationId xmlns:a16="http://schemas.microsoft.com/office/drawing/2014/main" id="{CFCAC0A6-3E3D-7548-0413-F50993578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220629"/>
            <a:ext cx="8172450" cy="2973154"/>
          </a:xfrm>
          <a:custGeom>
            <a:avLst/>
            <a:gdLst/>
            <a:ahLst/>
            <a:cxnLst/>
            <a:rect l="l" t="t" r="r" b="b"/>
            <a:pathLst>
              <a:path w="8172450" h="2973154">
                <a:moveTo>
                  <a:pt x="0" y="0"/>
                </a:moveTo>
                <a:lnTo>
                  <a:pt x="8172450" y="0"/>
                </a:lnTo>
                <a:lnTo>
                  <a:pt x="8172450" y="2973154"/>
                </a:lnTo>
                <a:lnTo>
                  <a:pt x="0" y="2973154"/>
                </a:lnTo>
                <a:lnTo>
                  <a:pt x="0" y="0"/>
                </a:lnTo>
                <a:close/>
                <a:moveTo>
                  <a:pt x="4113974" y="1386873"/>
                </a:moveTo>
                <a:cubicBezTo>
                  <a:pt x="4110665" y="1386873"/>
                  <a:pt x="4107843" y="1387155"/>
                  <a:pt x="4105507" y="1387718"/>
                </a:cubicBezTo>
                <a:cubicBezTo>
                  <a:pt x="4103170" y="1388280"/>
                  <a:pt x="4101132" y="1389210"/>
                  <a:pt x="4099393" y="1390506"/>
                </a:cubicBezTo>
                <a:cubicBezTo>
                  <a:pt x="4097654" y="1391802"/>
                  <a:pt x="4096264" y="1393499"/>
                  <a:pt x="4095223" y="1395596"/>
                </a:cubicBezTo>
                <a:cubicBezTo>
                  <a:pt x="4094183" y="1397694"/>
                  <a:pt x="4093663" y="1400277"/>
                  <a:pt x="4093663" y="1403347"/>
                </a:cubicBezTo>
                <a:cubicBezTo>
                  <a:pt x="4093663" y="1405837"/>
                  <a:pt x="4094286" y="1408309"/>
                  <a:pt x="4095530" y="1410765"/>
                </a:cubicBezTo>
                <a:cubicBezTo>
                  <a:pt x="4096775" y="1413221"/>
                  <a:pt x="4098677" y="1415659"/>
                  <a:pt x="4101235" y="1418081"/>
                </a:cubicBezTo>
                <a:lnTo>
                  <a:pt x="4073660" y="1418081"/>
                </a:lnTo>
                <a:cubicBezTo>
                  <a:pt x="4073387" y="1418081"/>
                  <a:pt x="4073148" y="1418149"/>
                  <a:pt x="4072943" y="1418285"/>
                </a:cubicBezTo>
                <a:cubicBezTo>
                  <a:pt x="4072739" y="1418422"/>
                  <a:pt x="4072568" y="1418644"/>
                  <a:pt x="4072432" y="1418951"/>
                </a:cubicBezTo>
                <a:cubicBezTo>
                  <a:pt x="4072295" y="1419257"/>
                  <a:pt x="4072193" y="1419684"/>
                  <a:pt x="4072125" y="1420230"/>
                </a:cubicBezTo>
                <a:cubicBezTo>
                  <a:pt x="4072057" y="1420775"/>
                  <a:pt x="4072023" y="1421474"/>
                  <a:pt x="4072023" y="1422327"/>
                </a:cubicBezTo>
                <a:cubicBezTo>
                  <a:pt x="4072023" y="1423146"/>
                  <a:pt x="4072057" y="1423828"/>
                  <a:pt x="4072125" y="1424373"/>
                </a:cubicBezTo>
                <a:cubicBezTo>
                  <a:pt x="4072193" y="1424919"/>
                  <a:pt x="4072295" y="1425354"/>
                  <a:pt x="4072432" y="1425678"/>
                </a:cubicBezTo>
                <a:cubicBezTo>
                  <a:pt x="4072568" y="1426002"/>
                  <a:pt x="4072739" y="1426224"/>
                  <a:pt x="4072943" y="1426343"/>
                </a:cubicBezTo>
                <a:cubicBezTo>
                  <a:pt x="4073148" y="1426462"/>
                  <a:pt x="4073387" y="1426522"/>
                  <a:pt x="4073660" y="1426522"/>
                </a:cubicBezTo>
                <a:lnTo>
                  <a:pt x="4142009" y="1426522"/>
                </a:lnTo>
                <a:cubicBezTo>
                  <a:pt x="4142282" y="1426522"/>
                  <a:pt x="4142512" y="1426462"/>
                  <a:pt x="4142700" y="1426343"/>
                </a:cubicBezTo>
                <a:cubicBezTo>
                  <a:pt x="4142887" y="1426224"/>
                  <a:pt x="4143049" y="1426002"/>
                  <a:pt x="4143186" y="1425678"/>
                </a:cubicBezTo>
                <a:cubicBezTo>
                  <a:pt x="4143322" y="1425354"/>
                  <a:pt x="4143424" y="1424919"/>
                  <a:pt x="4143493" y="1424373"/>
                </a:cubicBezTo>
                <a:cubicBezTo>
                  <a:pt x="4143561" y="1423828"/>
                  <a:pt x="4143595" y="1423146"/>
                  <a:pt x="4143595" y="1422327"/>
                </a:cubicBezTo>
                <a:cubicBezTo>
                  <a:pt x="4143595" y="1421474"/>
                  <a:pt x="4143561" y="1420775"/>
                  <a:pt x="4143493" y="1420230"/>
                </a:cubicBezTo>
                <a:cubicBezTo>
                  <a:pt x="4143424" y="1419684"/>
                  <a:pt x="4143322" y="1419257"/>
                  <a:pt x="4143186" y="1418951"/>
                </a:cubicBezTo>
                <a:cubicBezTo>
                  <a:pt x="4143049" y="1418644"/>
                  <a:pt x="4142887" y="1418422"/>
                  <a:pt x="4142700" y="1418285"/>
                </a:cubicBezTo>
                <a:cubicBezTo>
                  <a:pt x="4142512" y="1418149"/>
                  <a:pt x="4142282" y="1418081"/>
                  <a:pt x="4142009" y="1418081"/>
                </a:cubicBezTo>
                <a:lnTo>
                  <a:pt x="4109830" y="1418081"/>
                </a:lnTo>
                <a:cubicBezTo>
                  <a:pt x="4106931" y="1415762"/>
                  <a:pt x="4104731" y="1413545"/>
                  <a:pt x="4103230" y="1411430"/>
                </a:cubicBezTo>
                <a:cubicBezTo>
                  <a:pt x="4101729" y="1409315"/>
                  <a:pt x="4100979" y="1407201"/>
                  <a:pt x="4100979" y="1405086"/>
                </a:cubicBezTo>
                <a:cubicBezTo>
                  <a:pt x="4100979" y="1403449"/>
                  <a:pt x="4101286" y="1402008"/>
                  <a:pt x="4101900" y="1400763"/>
                </a:cubicBezTo>
                <a:cubicBezTo>
                  <a:pt x="4102514" y="1399518"/>
                  <a:pt x="4103401" y="1398504"/>
                  <a:pt x="4104560" y="1397719"/>
                </a:cubicBezTo>
                <a:cubicBezTo>
                  <a:pt x="4105720" y="1396935"/>
                  <a:pt x="4107101" y="1396338"/>
                  <a:pt x="4108704" y="1395929"/>
                </a:cubicBezTo>
                <a:cubicBezTo>
                  <a:pt x="4110307" y="1395519"/>
                  <a:pt x="4112422" y="1395315"/>
                  <a:pt x="4115048" y="1395315"/>
                </a:cubicBezTo>
                <a:lnTo>
                  <a:pt x="4142009" y="1395315"/>
                </a:lnTo>
                <a:cubicBezTo>
                  <a:pt x="4142282" y="1395315"/>
                  <a:pt x="4142512" y="1395247"/>
                  <a:pt x="4142700" y="1395110"/>
                </a:cubicBezTo>
                <a:cubicBezTo>
                  <a:pt x="4142887" y="1394974"/>
                  <a:pt x="4143049" y="1394752"/>
                  <a:pt x="4143186" y="1394445"/>
                </a:cubicBezTo>
                <a:cubicBezTo>
                  <a:pt x="4143322" y="1394138"/>
                  <a:pt x="4143424" y="1393712"/>
                  <a:pt x="4143493" y="1393166"/>
                </a:cubicBezTo>
                <a:cubicBezTo>
                  <a:pt x="4143561" y="1392620"/>
                  <a:pt x="4143595" y="1391921"/>
                  <a:pt x="4143595" y="1391069"/>
                </a:cubicBezTo>
                <a:cubicBezTo>
                  <a:pt x="4143595" y="1390250"/>
                  <a:pt x="4143561" y="1389568"/>
                  <a:pt x="4143493" y="1389022"/>
                </a:cubicBezTo>
                <a:cubicBezTo>
                  <a:pt x="4143424" y="1388476"/>
                  <a:pt x="4143322" y="1388050"/>
                  <a:pt x="4143186" y="1387743"/>
                </a:cubicBezTo>
                <a:cubicBezTo>
                  <a:pt x="4143049" y="1387436"/>
                  <a:pt x="4142887" y="1387214"/>
                  <a:pt x="4142700" y="1387078"/>
                </a:cubicBezTo>
                <a:cubicBezTo>
                  <a:pt x="4142512" y="1386942"/>
                  <a:pt x="4142282" y="1386873"/>
                  <a:pt x="4142009" y="1386873"/>
                </a:cubicBezTo>
                <a:lnTo>
                  <a:pt x="4113974" y="1386873"/>
                </a:lnTo>
                <a:close/>
                <a:moveTo>
                  <a:pt x="4135000" y="1441047"/>
                </a:moveTo>
                <a:cubicBezTo>
                  <a:pt x="4134318" y="1441047"/>
                  <a:pt x="4133730" y="1441072"/>
                  <a:pt x="4133235" y="1441124"/>
                </a:cubicBezTo>
                <a:cubicBezTo>
                  <a:pt x="4132741" y="1441175"/>
                  <a:pt x="4132331" y="1441260"/>
                  <a:pt x="4132007" y="1441379"/>
                </a:cubicBezTo>
                <a:cubicBezTo>
                  <a:pt x="4131683" y="1441499"/>
                  <a:pt x="4131453" y="1441644"/>
                  <a:pt x="4131317" y="1441814"/>
                </a:cubicBezTo>
                <a:cubicBezTo>
                  <a:pt x="4131180" y="1441985"/>
                  <a:pt x="4131112" y="1442189"/>
                  <a:pt x="4131112" y="1442428"/>
                </a:cubicBezTo>
                <a:cubicBezTo>
                  <a:pt x="4131112" y="1442837"/>
                  <a:pt x="4131410" y="1443409"/>
                  <a:pt x="4132007" y="1444142"/>
                </a:cubicBezTo>
                <a:cubicBezTo>
                  <a:pt x="4132604" y="1444875"/>
                  <a:pt x="4133269" y="1445779"/>
                  <a:pt x="4134003" y="1446853"/>
                </a:cubicBezTo>
                <a:cubicBezTo>
                  <a:pt x="4134736" y="1447928"/>
                  <a:pt x="4135409" y="1449198"/>
                  <a:pt x="4136023" y="1450665"/>
                </a:cubicBezTo>
                <a:cubicBezTo>
                  <a:pt x="4136637" y="1452131"/>
                  <a:pt x="4136944" y="1453837"/>
                  <a:pt x="4136944" y="1455781"/>
                </a:cubicBezTo>
                <a:cubicBezTo>
                  <a:pt x="4136944" y="1457827"/>
                  <a:pt x="4136578" y="1459643"/>
                  <a:pt x="4135844" y="1461229"/>
                </a:cubicBezTo>
                <a:cubicBezTo>
                  <a:pt x="4135111" y="1462815"/>
                  <a:pt x="4133994" y="1464154"/>
                  <a:pt x="4132493" y="1465245"/>
                </a:cubicBezTo>
                <a:cubicBezTo>
                  <a:pt x="4130993" y="1466337"/>
                  <a:pt x="4129125" y="1467164"/>
                  <a:pt x="4126891" y="1467727"/>
                </a:cubicBezTo>
                <a:cubicBezTo>
                  <a:pt x="4124657" y="1468289"/>
                  <a:pt x="4122057" y="1468571"/>
                  <a:pt x="4119089" y="1468571"/>
                </a:cubicBezTo>
                <a:cubicBezTo>
                  <a:pt x="4113155" y="1468571"/>
                  <a:pt x="4108627" y="1467488"/>
                  <a:pt x="4105507" y="1465322"/>
                </a:cubicBezTo>
                <a:cubicBezTo>
                  <a:pt x="4102386" y="1463156"/>
                  <a:pt x="4100825" y="1460044"/>
                  <a:pt x="4100825" y="1455985"/>
                </a:cubicBezTo>
                <a:cubicBezTo>
                  <a:pt x="4100825" y="1454007"/>
                  <a:pt x="4101107" y="1452293"/>
                  <a:pt x="4101670" y="1450844"/>
                </a:cubicBezTo>
                <a:cubicBezTo>
                  <a:pt x="4102232" y="1449394"/>
                  <a:pt x="4102855" y="1448158"/>
                  <a:pt x="4103537" y="1447135"/>
                </a:cubicBezTo>
                <a:cubicBezTo>
                  <a:pt x="4104219" y="1446112"/>
                  <a:pt x="4104842" y="1445268"/>
                  <a:pt x="4105404" y="1444602"/>
                </a:cubicBezTo>
                <a:cubicBezTo>
                  <a:pt x="4105967" y="1443937"/>
                  <a:pt x="4106248" y="1443349"/>
                  <a:pt x="4106248" y="1442837"/>
                </a:cubicBezTo>
                <a:cubicBezTo>
                  <a:pt x="4106248" y="1442394"/>
                  <a:pt x="4105984" y="1442019"/>
                  <a:pt x="4105455" y="1441712"/>
                </a:cubicBezTo>
                <a:cubicBezTo>
                  <a:pt x="4104927" y="1441405"/>
                  <a:pt x="4103997" y="1441251"/>
                  <a:pt x="4102667" y="1441251"/>
                </a:cubicBezTo>
                <a:cubicBezTo>
                  <a:pt x="4102053" y="1441251"/>
                  <a:pt x="4101542" y="1441269"/>
                  <a:pt x="4101132" y="1441303"/>
                </a:cubicBezTo>
                <a:cubicBezTo>
                  <a:pt x="4100723" y="1441337"/>
                  <a:pt x="4100357" y="1441405"/>
                  <a:pt x="4100032" y="1441507"/>
                </a:cubicBezTo>
                <a:cubicBezTo>
                  <a:pt x="4099708" y="1441610"/>
                  <a:pt x="4099427" y="1441737"/>
                  <a:pt x="4099188" y="1441891"/>
                </a:cubicBezTo>
                <a:cubicBezTo>
                  <a:pt x="4098950" y="1442044"/>
                  <a:pt x="4098626" y="1442326"/>
                  <a:pt x="4098216" y="1442735"/>
                </a:cubicBezTo>
                <a:cubicBezTo>
                  <a:pt x="4097807" y="1443144"/>
                  <a:pt x="4097313" y="1443801"/>
                  <a:pt x="4096733" y="1444705"/>
                </a:cubicBezTo>
                <a:cubicBezTo>
                  <a:pt x="4096153" y="1445609"/>
                  <a:pt x="4095641" y="1446640"/>
                  <a:pt x="4095198" y="1447800"/>
                </a:cubicBezTo>
                <a:cubicBezTo>
                  <a:pt x="4094755" y="1448960"/>
                  <a:pt x="4094396" y="1450230"/>
                  <a:pt x="4094124" y="1451611"/>
                </a:cubicBezTo>
                <a:cubicBezTo>
                  <a:pt x="4093851" y="1452993"/>
                  <a:pt x="4093714" y="1454417"/>
                  <a:pt x="4093714" y="1455883"/>
                </a:cubicBezTo>
                <a:cubicBezTo>
                  <a:pt x="4093714" y="1458919"/>
                  <a:pt x="4094217" y="1461741"/>
                  <a:pt x="4095223" y="1464350"/>
                </a:cubicBezTo>
                <a:cubicBezTo>
                  <a:pt x="4096230" y="1466959"/>
                  <a:pt x="4097773" y="1469227"/>
                  <a:pt x="4099853" y="1471154"/>
                </a:cubicBezTo>
                <a:cubicBezTo>
                  <a:pt x="4101934" y="1473081"/>
                  <a:pt x="4104603" y="1474599"/>
                  <a:pt x="4107860" y="1475708"/>
                </a:cubicBezTo>
                <a:cubicBezTo>
                  <a:pt x="4111117" y="1476816"/>
                  <a:pt x="4115014" y="1477370"/>
                  <a:pt x="4119550" y="1477370"/>
                </a:cubicBezTo>
                <a:cubicBezTo>
                  <a:pt x="4123540" y="1477370"/>
                  <a:pt x="4127062" y="1476918"/>
                  <a:pt x="4130114" y="1476014"/>
                </a:cubicBezTo>
                <a:cubicBezTo>
                  <a:pt x="4133167" y="1475111"/>
                  <a:pt x="4135742" y="1473798"/>
                  <a:pt x="4137840" y="1472075"/>
                </a:cubicBezTo>
                <a:cubicBezTo>
                  <a:pt x="4139937" y="1470353"/>
                  <a:pt x="4141532" y="1468213"/>
                  <a:pt x="4142623" y="1465655"/>
                </a:cubicBezTo>
                <a:cubicBezTo>
                  <a:pt x="4143714" y="1463097"/>
                  <a:pt x="4144260" y="1460164"/>
                  <a:pt x="4144260" y="1456855"/>
                </a:cubicBezTo>
                <a:cubicBezTo>
                  <a:pt x="4144260" y="1455252"/>
                  <a:pt x="4144107" y="1453700"/>
                  <a:pt x="4143800" y="1452200"/>
                </a:cubicBezTo>
                <a:cubicBezTo>
                  <a:pt x="4143493" y="1450699"/>
                  <a:pt x="4143092" y="1449309"/>
                  <a:pt x="4142597" y="1448030"/>
                </a:cubicBezTo>
                <a:cubicBezTo>
                  <a:pt x="4142103" y="1446751"/>
                  <a:pt x="4141540" y="1445600"/>
                  <a:pt x="4140909" y="1444577"/>
                </a:cubicBezTo>
                <a:cubicBezTo>
                  <a:pt x="4140278" y="1443554"/>
                  <a:pt x="4139749" y="1442829"/>
                  <a:pt x="4139323" y="1442403"/>
                </a:cubicBezTo>
                <a:cubicBezTo>
                  <a:pt x="4138897" y="1441976"/>
                  <a:pt x="4138573" y="1441703"/>
                  <a:pt x="4138351" y="1441584"/>
                </a:cubicBezTo>
                <a:cubicBezTo>
                  <a:pt x="4138129" y="1441465"/>
                  <a:pt x="4137874" y="1441362"/>
                  <a:pt x="4137584" y="1441277"/>
                </a:cubicBezTo>
                <a:cubicBezTo>
                  <a:pt x="4137294" y="1441192"/>
                  <a:pt x="4136936" y="1441132"/>
                  <a:pt x="4136509" y="1441098"/>
                </a:cubicBezTo>
                <a:cubicBezTo>
                  <a:pt x="4136083" y="1441064"/>
                  <a:pt x="4135580" y="1441047"/>
                  <a:pt x="4135000" y="1441047"/>
                </a:cubicBezTo>
                <a:close/>
                <a:moveTo>
                  <a:pt x="4115457" y="1492007"/>
                </a:moveTo>
                <a:cubicBezTo>
                  <a:pt x="4112456" y="1492007"/>
                  <a:pt x="4109633" y="1492390"/>
                  <a:pt x="4106990" y="1493158"/>
                </a:cubicBezTo>
                <a:cubicBezTo>
                  <a:pt x="4104347" y="1493925"/>
                  <a:pt x="4102045" y="1495127"/>
                  <a:pt x="4100084" y="1496764"/>
                </a:cubicBezTo>
                <a:cubicBezTo>
                  <a:pt x="4098123" y="1498401"/>
                  <a:pt x="4096562" y="1500490"/>
                  <a:pt x="4095403" y="1503031"/>
                </a:cubicBezTo>
                <a:cubicBezTo>
                  <a:pt x="4094243" y="1505572"/>
                  <a:pt x="4093663" y="1508650"/>
                  <a:pt x="4093663" y="1512266"/>
                </a:cubicBezTo>
                <a:cubicBezTo>
                  <a:pt x="4093663" y="1515642"/>
                  <a:pt x="4094251" y="1518695"/>
                  <a:pt x="4095428" y="1521423"/>
                </a:cubicBezTo>
                <a:cubicBezTo>
                  <a:pt x="4096605" y="1524152"/>
                  <a:pt x="4098293" y="1526480"/>
                  <a:pt x="4100493" y="1528407"/>
                </a:cubicBezTo>
                <a:cubicBezTo>
                  <a:pt x="4102693" y="1530334"/>
                  <a:pt x="4105370" y="1531809"/>
                  <a:pt x="4108525" y="1532832"/>
                </a:cubicBezTo>
                <a:cubicBezTo>
                  <a:pt x="4111680" y="1533855"/>
                  <a:pt x="4115235" y="1534367"/>
                  <a:pt x="4119192" y="1534367"/>
                </a:cubicBezTo>
                <a:cubicBezTo>
                  <a:pt x="4123353" y="1534367"/>
                  <a:pt x="4127002" y="1533872"/>
                  <a:pt x="4130140" y="1532883"/>
                </a:cubicBezTo>
                <a:cubicBezTo>
                  <a:pt x="4133278" y="1531894"/>
                  <a:pt x="4135887" y="1530427"/>
                  <a:pt x="4137967" y="1528483"/>
                </a:cubicBezTo>
                <a:cubicBezTo>
                  <a:pt x="4140048" y="1526539"/>
                  <a:pt x="4141617" y="1524143"/>
                  <a:pt x="4142674" y="1521295"/>
                </a:cubicBezTo>
                <a:cubicBezTo>
                  <a:pt x="4143731" y="1518448"/>
                  <a:pt x="4144260" y="1515131"/>
                  <a:pt x="4144260" y="1511345"/>
                </a:cubicBezTo>
                <a:cubicBezTo>
                  <a:pt x="4144260" y="1509162"/>
                  <a:pt x="4144098" y="1507107"/>
                  <a:pt x="4143774" y="1505180"/>
                </a:cubicBezTo>
                <a:cubicBezTo>
                  <a:pt x="4143450" y="1503253"/>
                  <a:pt x="4143083" y="1501556"/>
                  <a:pt x="4142674" y="1500090"/>
                </a:cubicBezTo>
                <a:cubicBezTo>
                  <a:pt x="4142265" y="1498623"/>
                  <a:pt x="4141847" y="1497429"/>
                  <a:pt x="4141421" y="1496509"/>
                </a:cubicBezTo>
                <a:cubicBezTo>
                  <a:pt x="4140994" y="1495588"/>
                  <a:pt x="4140687" y="1495033"/>
                  <a:pt x="4140500" y="1494846"/>
                </a:cubicBezTo>
                <a:cubicBezTo>
                  <a:pt x="4140312" y="1494658"/>
                  <a:pt x="4140116" y="1494505"/>
                  <a:pt x="4139911" y="1494385"/>
                </a:cubicBezTo>
                <a:cubicBezTo>
                  <a:pt x="4139707" y="1494266"/>
                  <a:pt x="4139477" y="1494181"/>
                  <a:pt x="4139221" y="1494130"/>
                </a:cubicBezTo>
                <a:cubicBezTo>
                  <a:pt x="4138965" y="1494078"/>
                  <a:pt x="4138675" y="1494036"/>
                  <a:pt x="4138351" y="1494002"/>
                </a:cubicBezTo>
                <a:cubicBezTo>
                  <a:pt x="4138027" y="1493968"/>
                  <a:pt x="4137643" y="1493951"/>
                  <a:pt x="4137200" y="1493951"/>
                </a:cubicBezTo>
                <a:cubicBezTo>
                  <a:pt x="4136586" y="1493951"/>
                  <a:pt x="4136066" y="1493976"/>
                  <a:pt x="4135640" y="1494028"/>
                </a:cubicBezTo>
                <a:cubicBezTo>
                  <a:pt x="4135213" y="1494079"/>
                  <a:pt x="4134881" y="1494156"/>
                  <a:pt x="4134642" y="1494259"/>
                </a:cubicBezTo>
                <a:cubicBezTo>
                  <a:pt x="4134403" y="1494362"/>
                  <a:pt x="4134224" y="1494508"/>
                  <a:pt x="4134105" y="1494696"/>
                </a:cubicBezTo>
                <a:cubicBezTo>
                  <a:pt x="4133985" y="1494884"/>
                  <a:pt x="4133926" y="1495098"/>
                  <a:pt x="4133926" y="1495338"/>
                </a:cubicBezTo>
                <a:cubicBezTo>
                  <a:pt x="4133926" y="1495750"/>
                  <a:pt x="4134105" y="1496358"/>
                  <a:pt x="4134463" y="1497164"/>
                </a:cubicBezTo>
                <a:cubicBezTo>
                  <a:pt x="4134821" y="1497969"/>
                  <a:pt x="4135222" y="1498997"/>
                  <a:pt x="4135665" y="1500248"/>
                </a:cubicBezTo>
                <a:cubicBezTo>
                  <a:pt x="4136109" y="1501499"/>
                  <a:pt x="4136509" y="1502982"/>
                  <a:pt x="4136867" y="1504695"/>
                </a:cubicBezTo>
                <a:cubicBezTo>
                  <a:pt x="4137226" y="1506409"/>
                  <a:pt x="4137405" y="1508362"/>
                  <a:pt x="4137405" y="1510556"/>
                </a:cubicBezTo>
                <a:cubicBezTo>
                  <a:pt x="4137405" y="1513332"/>
                  <a:pt x="4137012" y="1515679"/>
                  <a:pt x="4136228" y="1517599"/>
                </a:cubicBezTo>
                <a:cubicBezTo>
                  <a:pt x="4135444" y="1519518"/>
                  <a:pt x="4134318" y="1521077"/>
                  <a:pt x="4132851" y="1522277"/>
                </a:cubicBezTo>
                <a:cubicBezTo>
                  <a:pt x="4131385" y="1523477"/>
                  <a:pt x="4129628" y="1524333"/>
                  <a:pt x="4127582" y="1524847"/>
                </a:cubicBezTo>
                <a:cubicBezTo>
                  <a:pt x="4125536" y="1525361"/>
                  <a:pt x="4123233" y="1525618"/>
                  <a:pt x="4120675" y="1525618"/>
                </a:cubicBezTo>
                <a:lnTo>
                  <a:pt x="4120675" y="1495296"/>
                </a:lnTo>
                <a:cubicBezTo>
                  <a:pt x="4120675" y="1494439"/>
                  <a:pt x="4120394" y="1493677"/>
                  <a:pt x="4119831" y="1493009"/>
                </a:cubicBezTo>
                <a:cubicBezTo>
                  <a:pt x="4119269" y="1492341"/>
                  <a:pt x="4118322" y="1492007"/>
                  <a:pt x="4116992" y="1492007"/>
                </a:cubicBezTo>
                <a:lnTo>
                  <a:pt x="4115457" y="1492007"/>
                </a:lnTo>
                <a:close/>
                <a:moveTo>
                  <a:pt x="4118476" y="1545626"/>
                </a:moveTo>
                <a:cubicBezTo>
                  <a:pt x="4114622" y="1545626"/>
                  <a:pt x="4111160" y="1546095"/>
                  <a:pt x="4108090" y="1547033"/>
                </a:cubicBezTo>
                <a:cubicBezTo>
                  <a:pt x="4105021" y="1547971"/>
                  <a:pt x="4102411" y="1549378"/>
                  <a:pt x="4100263" y="1551254"/>
                </a:cubicBezTo>
                <a:cubicBezTo>
                  <a:pt x="4098114" y="1553130"/>
                  <a:pt x="4096477" y="1555475"/>
                  <a:pt x="4095351" y="1558289"/>
                </a:cubicBezTo>
                <a:cubicBezTo>
                  <a:pt x="4094226" y="1561102"/>
                  <a:pt x="4093663" y="1564402"/>
                  <a:pt x="4093663" y="1568188"/>
                </a:cubicBezTo>
                <a:cubicBezTo>
                  <a:pt x="4093663" y="1572110"/>
                  <a:pt x="4094294" y="1575538"/>
                  <a:pt x="4095556" y="1578471"/>
                </a:cubicBezTo>
                <a:cubicBezTo>
                  <a:pt x="4096818" y="1581404"/>
                  <a:pt x="4098592" y="1583851"/>
                  <a:pt x="4100877" y="1585812"/>
                </a:cubicBezTo>
                <a:cubicBezTo>
                  <a:pt x="4103162" y="1587774"/>
                  <a:pt x="4105882" y="1589240"/>
                  <a:pt x="4109037" y="1590212"/>
                </a:cubicBezTo>
                <a:cubicBezTo>
                  <a:pt x="4112191" y="1591184"/>
                  <a:pt x="4115645" y="1591670"/>
                  <a:pt x="4119396" y="1591670"/>
                </a:cubicBezTo>
                <a:cubicBezTo>
                  <a:pt x="4123285" y="1591670"/>
                  <a:pt x="4126763" y="1591210"/>
                  <a:pt x="4129833" y="1590289"/>
                </a:cubicBezTo>
                <a:cubicBezTo>
                  <a:pt x="4132903" y="1589368"/>
                  <a:pt x="4135512" y="1587970"/>
                  <a:pt x="4137660" y="1586094"/>
                </a:cubicBezTo>
                <a:cubicBezTo>
                  <a:pt x="4139809" y="1584218"/>
                  <a:pt x="4141446" y="1581873"/>
                  <a:pt x="4142572" y="1579059"/>
                </a:cubicBezTo>
                <a:cubicBezTo>
                  <a:pt x="4143697" y="1576246"/>
                  <a:pt x="4144260" y="1572946"/>
                  <a:pt x="4144260" y="1569160"/>
                </a:cubicBezTo>
                <a:cubicBezTo>
                  <a:pt x="4144260" y="1565272"/>
                  <a:pt x="4143621" y="1561853"/>
                  <a:pt x="4142342" y="1558902"/>
                </a:cubicBezTo>
                <a:cubicBezTo>
                  <a:pt x="4141063" y="1555952"/>
                  <a:pt x="4139280" y="1553497"/>
                  <a:pt x="4136995" y="1551535"/>
                </a:cubicBezTo>
                <a:cubicBezTo>
                  <a:pt x="4134710" y="1549574"/>
                  <a:pt x="4131990" y="1548099"/>
                  <a:pt x="4128835" y="1547110"/>
                </a:cubicBezTo>
                <a:cubicBezTo>
                  <a:pt x="4125681" y="1546121"/>
                  <a:pt x="4122227" y="1545626"/>
                  <a:pt x="4118476" y="1545626"/>
                </a:cubicBezTo>
                <a:close/>
                <a:moveTo>
                  <a:pt x="4113922" y="1605948"/>
                </a:moveTo>
                <a:cubicBezTo>
                  <a:pt x="4110648" y="1605948"/>
                  <a:pt x="4107843" y="1606230"/>
                  <a:pt x="4105507" y="1606793"/>
                </a:cubicBezTo>
                <a:cubicBezTo>
                  <a:pt x="4103170" y="1607355"/>
                  <a:pt x="4101132" y="1608285"/>
                  <a:pt x="4099393" y="1609581"/>
                </a:cubicBezTo>
                <a:cubicBezTo>
                  <a:pt x="4097654" y="1610877"/>
                  <a:pt x="4096264" y="1612574"/>
                  <a:pt x="4095223" y="1614671"/>
                </a:cubicBezTo>
                <a:cubicBezTo>
                  <a:pt x="4094183" y="1616769"/>
                  <a:pt x="4093663" y="1619352"/>
                  <a:pt x="4093663" y="1622422"/>
                </a:cubicBezTo>
                <a:cubicBezTo>
                  <a:pt x="4093663" y="1625048"/>
                  <a:pt x="4094337" y="1627649"/>
                  <a:pt x="4095684" y="1630224"/>
                </a:cubicBezTo>
                <a:cubicBezTo>
                  <a:pt x="4097031" y="1632799"/>
                  <a:pt x="4099154" y="1635382"/>
                  <a:pt x="4102053" y="1637974"/>
                </a:cubicBezTo>
                <a:lnTo>
                  <a:pt x="4095965" y="1637974"/>
                </a:lnTo>
                <a:cubicBezTo>
                  <a:pt x="4095692" y="1637974"/>
                  <a:pt x="4095462" y="1638034"/>
                  <a:pt x="4095275" y="1638153"/>
                </a:cubicBezTo>
                <a:cubicBezTo>
                  <a:pt x="4095087" y="1638273"/>
                  <a:pt x="4094917" y="1638469"/>
                  <a:pt x="4094763" y="1638742"/>
                </a:cubicBezTo>
                <a:cubicBezTo>
                  <a:pt x="4094610" y="1639015"/>
                  <a:pt x="4094507" y="1639398"/>
                  <a:pt x="4094456" y="1639893"/>
                </a:cubicBezTo>
                <a:cubicBezTo>
                  <a:pt x="4094405" y="1640387"/>
                  <a:pt x="4094379" y="1641010"/>
                  <a:pt x="4094379" y="1641760"/>
                </a:cubicBezTo>
                <a:cubicBezTo>
                  <a:pt x="4094379" y="1642545"/>
                  <a:pt x="4094405" y="1643176"/>
                  <a:pt x="4094456" y="1643653"/>
                </a:cubicBezTo>
                <a:cubicBezTo>
                  <a:pt x="4094507" y="1644131"/>
                  <a:pt x="4094610" y="1644523"/>
                  <a:pt x="4094763" y="1644830"/>
                </a:cubicBezTo>
                <a:cubicBezTo>
                  <a:pt x="4094917" y="1645137"/>
                  <a:pt x="4095087" y="1645341"/>
                  <a:pt x="4095275" y="1645444"/>
                </a:cubicBezTo>
                <a:cubicBezTo>
                  <a:pt x="4095462" y="1645546"/>
                  <a:pt x="4095692" y="1645597"/>
                  <a:pt x="4095965" y="1645597"/>
                </a:cubicBezTo>
                <a:lnTo>
                  <a:pt x="4142009" y="1645597"/>
                </a:lnTo>
                <a:cubicBezTo>
                  <a:pt x="4142282" y="1645597"/>
                  <a:pt x="4142512" y="1645537"/>
                  <a:pt x="4142700" y="1645418"/>
                </a:cubicBezTo>
                <a:cubicBezTo>
                  <a:pt x="4142887" y="1645299"/>
                  <a:pt x="4143049" y="1645077"/>
                  <a:pt x="4143186" y="1644753"/>
                </a:cubicBezTo>
                <a:cubicBezTo>
                  <a:pt x="4143322" y="1644429"/>
                  <a:pt x="4143424" y="1643994"/>
                  <a:pt x="4143493" y="1643448"/>
                </a:cubicBezTo>
                <a:cubicBezTo>
                  <a:pt x="4143561" y="1642903"/>
                  <a:pt x="4143595" y="1642221"/>
                  <a:pt x="4143595" y="1641402"/>
                </a:cubicBezTo>
                <a:cubicBezTo>
                  <a:pt x="4143595" y="1640549"/>
                  <a:pt x="4143561" y="1639850"/>
                  <a:pt x="4143493" y="1639304"/>
                </a:cubicBezTo>
                <a:cubicBezTo>
                  <a:pt x="4143424" y="1638759"/>
                  <a:pt x="4143322" y="1638332"/>
                  <a:pt x="4143186" y="1638026"/>
                </a:cubicBezTo>
                <a:cubicBezTo>
                  <a:pt x="4143049" y="1637719"/>
                  <a:pt x="4142887" y="1637497"/>
                  <a:pt x="4142700" y="1637360"/>
                </a:cubicBezTo>
                <a:cubicBezTo>
                  <a:pt x="4142512" y="1637224"/>
                  <a:pt x="4142282" y="1637156"/>
                  <a:pt x="4142009" y="1637156"/>
                </a:cubicBezTo>
                <a:lnTo>
                  <a:pt x="4109830" y="1637156"/>
                </a:lnTo>
                <a:cubicBezTo>
                  <a:pt x="4106931" y="1634837"/>
                  <a:pt x="4104731" y="1632620"/>
                  <a:pt x="4103230" y="1630505"/>
                </a:cubicBezTo>
                <a:cubicBezTo>
                  <a:pt x="4101729" y="1628390"/>
                  <a:pt x="4100979" y="1626276"/>
                  <a:pt x="4100979" y="1624161"/>
                </a:cubicBezTo>
                <a:cubicBezTo>
                  <a:pt x="4100979" y="1622524"/>
                  <a:pt x="4101286" y="1621083"/>
                  <a:pt x="4101900" y="1619838"/>
                </a:cubicBezTo>
                <a:cubicBezTo>
                  <a:pt x="4102514" y="1618593"/>
                  <a:pt x="4103401" y="1617579"/>
                  <a:pt x="4104560" y="1616794"/>
                </a:cubicBezTo>
                <a:cubicBezTo>
                  <a:pt x="4105720" y="1616010"/>
                  <a:pt x="4107101" y="1615413"/>
                  <a:pt x="4108704" y="1615004"/>
                </a:cubicBezTo>
                <a:cubicBezTo>
                  <a:pt x="4110307" y="1614594"/>
                  <a:pt x="4112422" y="1614390"/>
                  <a:pt x="4115048" y="1614390"/>
                </a:cubicBezTo>
                <a:lnTo>
                  <a:pt x="4142009" y="1614390"/>
                </a:lnTo>
                <a:cubicBezTo>
                  <a:pt x="4142282" y="1614390"/>
                  <a:pt x="4142512" y="1614322"/>
                  <a:pt x="4142700" y="1614185"/>
                </a:cubicBezTo>
                <a:cubicBezTo>
                  <a:pt x="4142887" y="1614049"/>
                  <a:pt x="4143049" y="1613827"/>
                  <a:pt x="4143186" y="1613520"/>
                </a:cubicBezTo>
                <a:cubicBezTo>
                  <a:pt x="4143322" y="1613213"/>
                  <a:pt x="4143424" y="1612787"/>
                  <a:pt x="4143493" y="1612241"/>
                </a:cubicBezTo>
                <a:cubicBezTo>
                  <a:pt x="4143561" y="1611695"/>
                  <a:pt x="4143595" y="1610996"/>
                  <a:pt x="4143595" y="1610143"/>
                </a:cubicBezTo>
                <a:cubicBezTo>
                  <a:pt x="4143595" y="1609325"/>
                  <a:pt x="4143561" y="1608643"/>
                  <a:pt x="4143493" y="1608097"/>
                </a:cubicBezTo>
                <a:cubicBezTo>
                  <a:pt x="4143424" y="1607551"/>
                  <a:pt x="4143322" y="1607125"/>
                  <a:pt x="4143186" y="1606818"/>
                </a:cubicBezTo>
                <a:cubicBezTo>
                  <a:pt x="4143049" y="1606511"/>
                  <a:pt x="4142887" y="1606289"/>
                  <a:pt x="4142700" y="1606153"/>
                </a:cubicBezTo>
                <a:cubicBezTo>
                  <a:pt x="4142512" y="1606017"/>
                  <a:pt x="4142282" y="1605948"/>
                  <a:pt x="4142009" y="1605948"/>
                </a:cubicBezTo>
                <a:lnTo>
                  <a:pt x="4113922" y="16059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blue and black logo&#10;&#10;Description automatically generated">
            <a:extLst>
              <a:ext uri="{FF2B5EF4-FFF2-40B4-BE49-F238E27FC236}">
                <a16:creationId xmlns:a16="http://schemas.microsoft.com/office/drawing/2014/main" id="{C79C6754-E89A-25B1-6711-31E5DD28E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72" t="50468" r="49654" b="48687"/>
          <a:stretch>
            <a:fillRect/>
          </a:stretch>
        </p:blipFill>
        <p:spPr bwMode="auto">
          <a:xfrm>
            <a:off x="8881813" y="1279863"/>
            <a:ext cx="14222" cy="25127"/>
          </a:xfrm>
          <a:custGeom>
            <a:avLst/>
            <a:gdLst/>
            <a:ahLst/>
            <a:cxnLst/>
            <a:rect l="l" t="t" r="r" b="b"/>
            <a:pathLst>
              <a:path w="14222" h="25127">
                <a:moveTo>
                  <a:pt x="14222" y="8"/>
                </a:moveTo>
                <a:lnTo>
                  <a:pt x="14222" y="25127"/>
                </a:lnTo>
                <a:cubicBezTo>
                  <a:pt x="12346" y="25059"/>
                  <a:pt x="10547" y="24733"/>
                  <a:pt x="8825" y="24149"/>
                </a:cubicBezTo>
                <a:cubicBezTo>
                  <a:pt x="7102" y="23566"/>
                  <a:pt x="5593" y="22742"/>
                  <a:pt x="4297" y="21679"/>
                </a:cubicBezTo>
                <a:cubicBezTo>
                  <a:pt x="3001" y="20615"/>
                  <a:pt x="1961" y="19293"/>
                  <a:pt x="1176" y="17715"/>
                </a:cubicBezTo>
                <a:cubicBezTo>
                  <a:pt x="392" y="16136"/>
                  <a:pt x="0" y="14300"/>
                  <a:pt x="0" y="12207"/>
                </a:cubicBezTo>
                <a:cubicBezTo>
                  <a:pt x="0" y="8123"/>
                  <a:pt x="1262" y="5044"/>
                  <a:pt x="3786" y="2968"/>
                </a:cubicBezTo>
                <a:cubicBezTo>
                  <a:pt x="6309" y="892"/>
                  <a:pt x="9788" y="-94"/>
                  <a:pt x="14222" y="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blue and black logo&#10;&#10;Description automatically generated">
            <a:extLst>
              <a:ext uri="{FF2B5EF4-FFF2-40B4-BE49-F238E27FC236}">
                <a16:creationId xmlns:a16="http://schemas.microsoft.com/office/drawing/2014/main" id="{ED009815-19F4-C021-4D33-1392ED9A5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77" t="52280" r="49377" b="46760"/>
          <a:stretch>
            <a:fillRect/>
          </a:stretch>
        </p:blipFill>
        <p:spPr bwMode="auto">
          <a:xfrm>
            <a:off x="8882273" y="1333747"/>
            <a:ext cx="36426" cy="28547"/>
          </a:xfrm>
          <a:custGeom>
            <a:avLst/>
            <a:gdLst/>
            <a:ahLst/>
            <a:cxnLst/>
            <a:rect l="l" t="t" r="r" b="b"/>
            <a:pathLst>
              <a:path w="36426" h="28547">
                <a:moveTo>
                  <a:pt x="18315" y="0"/>
                </a:moveTo>
                <a:cubicBezTo>
                  <a:pt x="20976" y="0"/>
                  <a:pt x="23414" y="275"/>
                  <a:pt x="25631" y="826"/>
                </a:cubicBezTo>
                <a:cubicBezTo>
                  <a:pt x="27848" y="1377"/>
                  <a:pt x="29758" y="2237"/>
                  <a:pt x="31361" y="3407"/>
                </a:cubicBezTo>
                <a:cubicBezTo>
                  <a:pt x="32964" y="4577"/>
                  <a:pt x="34209" y="6074"/>
                  <a:pt x="35096" y="7898"/>
                </a:cubicBezTo>
                <a:cubicBezTo>
                  <a:pt x="35982" y="9722"/>
                  <a:pt x="36426" y="11873"/>
                  <a:pt x="36426" y="14351"/>
                </a:cubicBezTo>
                <a:cubicBezTo>
                  <a:pt x="36426" y="17070"/>
                  <a:pt x="35940" y="19341"/>
                  <a:pt x="34968" y="21165"/>
                </a:cubicBezTo>
                <a:cubicBezTo>
                  <a:pt x="33996" y="22989"/>
                  <a:pt x="32683" y="24443"/>
                  <a:pt x="31029" y="25527"/>
                </a:cubicBezTo>
                <a:cubicBezTo>
                  <a:pt x="29374" y="26611"/>
                  <a:pt x="27439" y="27385"/>
                  <a:pt x="25222" y="27850"/>
                </a:cubicBezTo>
                <a:cubicBezTo>
                  <a:pt x="23005" y="28315"/>
                  <a:pt x="20635" y="28547"/>
                  <a:pt x="18111" y="28547"/>
                </a:cubicBezTo>
                <a:cubicBezTo>
                  <a:pt x="15484" y="28547"/>
                  <a:pt x="13063" y="28263"/>
                  <a:pt x="10846" y="27695"/>
                </a:cubicBezTo>
                <a:cubicBezTo>
                  <a:pt x="8629" y="27127"/>
                  <a:pt x="6711" y="26258"/>
                  <a:pt x="5091" y="25088"/>
                </a:cubicBezTo>
                <a:cubicBezTo>
                  <a:pt x="3470" y="23918"/>
                  <a:pt x="2217" y="22430"/>
                  <a:pt x="1330" y="20623"/>
                </a:cubicBezTo>
                <a:cubicBezTo>
                  <a:pt x="444" y="18816"/>
                  <a:pt x="0" y="16657"/>
                  <a:pt x="0" y="14145"/>
                </a:cubicBezTo>
                <a:cubicBezTo>
                  <a:pt x="0" y="11426"/>
                  <a:pt x="486" y="9154"/>
                  <a:pt x="1458" y="7330"/>
                </a:cubicBezTo>
                <a:cubicBezTo>
                  <a:pt x="2430" y="5507"/>
                  <a:pt x="3752" y="4061"/>
                  <a:pt x="5423" y="2994"/>
                </a:cubicBezTo>
                <a:cubicBezTo>
                  <a:pt x="7094" y="1927"/>
                  <a:pt x="9038" y="1162"/>
                  <a:pt x="11255" y="697"/>
                </a:cubicBezTo>
                <a:cubicBezTo>
                  <a:pt x="13472" y="232"/>
                  <a:pt x="15826" y="0"/>
                  <a:pt x="1831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8F986E-D24B-8E29-2B50-9C32C7B44D8E}"/>
              </a:ext>
            </a:extLst>
          </p:cNvPr>
          <p:cNvSpPr/>
          <p:nvPr/>
        </p:nvSpPr>
        <p:spPr>
          <a:xfrm>
            <a:off x="2085509" y="1341388"/>
            <a:ext cx="4362916" cy="371638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da-DK" sz="2800" dirty="0" err="1">
                <a:hlinkClick r:id="rId4"/>
              </a:rPr>
              <a:t>Create</a:t>
            </a:r>
            <a:r>
              <a:rPr lang="da-DK" sz="2800" dirty="0">
                <a:hlinkClick r:id="rId4"/>
              </a:rPr>
              <a:t> </a:t>
            </a:r>
            <a:r>
              <a:rPr lang="da-DK" sz="2800" dirty="0" err="1">
                <a:hlinkClick r:id="rId4"/>
              </a:rPr>
              <a:t>payment</a:t>
            </a:r>
            <a:endParaRPr lang="da-DK" sz="2800" dirty="0"/>
          </a:p>
          <a:p>
            <a:pPr marL="342900" indent="-342900" algn="ctr">
              <a:buFont typeface="+mj-lt"/>
              <a:buAutoNum type="arabicPeriod"/>
            </a:pPr>
            <a:r>
              <a:rPr lang="da-DK" sz="2800" dirty="0">
                <a:hlinkClick r:id="rId5"/>
              </a:rPr>
              <a:t>Charge </a:t>
            </a:r>
            <a:r>
              <a:rPr lang="da-DK" sz="2800" dirty="0" err="1">
                <a:hlinkClick r:id="rId5"/>
              </a:rPr>
              <a:t>payment</a:t>
            </a:r>
            <a:endParaRPr lang="da-DK" sz="2800" dirty="0"/>
          </a:p>
          <a:p>
            <a:pPr marL="342900" indent="-342900" algn="ctr">
              <a:buFont typeface="+mj-lt"/>
              <a:buAutoNum type="arabicPeriod"/>
            </a:pPr>
            <a:r>
              <a:rPr lang="da-DK" sz="2800" dirty="0" err="1">
                <a:hlinkClick r:id="rId6"/>
              </a:rPr>
              <a:t>Refund</a:t>
            </a:r>
            <a:r>
              <a:rPr lang="da-DK" sz="2800" dirty="0">
                <a:hlinkClick r:id="rId6"/>
              </a:rPr>
              <a:t> </a:t>
            </a:r>
            <a:r>
              <a:rPr lang="da-DK" sz="2800" dirty="0" err="1">
                <a:hlinkClick r:id="rId6"/>
              </a:rPr>
              <a:t>payment</a:t>
            </a:r>
            <a:endParaRPr lang="da-DK" sz="2800" dirty="0"/>
          </a:p>
          <a:p>
            <a:pPr marL="342900" indent="-342900" algn="ctr">
              <a:buFont typeface="+mj-lt"/>
              <a:buAutoNum type="arabicPeriod"/>
            </a:pPr>
            <a:r>
              <a:rPr lang="da-DK" sz="2800" dirty="0" err="1">
                <a:hlinkClick r:id="rId7"/>
              </a:rPr>
              <a:t>Additional</a:t>
            </a:r>
            <a:r>
              <a:rPr lang="da-DK" sz="2800" dirty="0">
                <a:hlinkClick r:id="rId7"/>
              </a:rPr>
              <a:t> notes</a:t>
            </a:r>
            <a:endParaRPr lang="en-GB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D85ED6-8CDB-A1EA-020B-418E9F4D5E58}"/>
              </a:ext>
            </a:extLst>
          </p:cNvPr>
          <p:cNvSpPr txBox="1"/>
          <p:nvPr/>
        </p:nvSpPr>
        <p:spPr>
          <a:xfrm>
            <a:off x="2747729" y="1733548"/>
            <a:ext cx="3038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b="1" u="sng" dirty="0" err="1">
                <a:solidFill>
                  <a:schemeClr val="bg1"/>
                </a:solidFill>
              </a:rPr>
              <a:t>Useful</a:t>
            </a:r>
            <a:r>
              <a:rPr lang="da-DK" sz="3200" b="1" u="sng" dirty="0">
                <a:solidFill>
                  <a:schemeClr val="bg1"/>
                </a:solidFill>
              </a:rPr>
              <a:t> links</a:t>
            </a:r>
            <a:endParaRPr lang="en-GB" sz="3200" b="1" u="sng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995D7-DC61-2C80-3737-B12CA032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49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43A7A605-D89C-A693-457D-8181EAF598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6" t="39165" r="37052" b="39342"/>
          <a:stretch/>
        </p:blipFill>
        <p:spPr bwMode="auto">
          <a:xfrm>
            <a:off x="-14187948" y="-7551175"/>
            <a:ext cx="39298307" cy="3412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ABB89F-273F-4A7D-9412-2D37B626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953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ED17BF-8976-08C4-B172-7B75A05242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DD0436-3415-31B1-EB4C-1CDBAB06E9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311063" y="0"/>
            <a:ext cx="2439159" cy="2103550"/>
          </a:xfrm>
          <a:custGeom>
            <a:avLst/>
            <a:gdLst/>
            <a:ahLst/>
            <a:cxnLst/>
            <a:rect l="l" t="t" r="r" b="b"/>
            <a:pathLst>
              <a:path w="2439159" h="2103550">
                <a:moveTo>
                  <a:pt x="571283" y="1133031"/>
                </a:moveTo>
                <a:lnTo>
                  <a:pt x="597291" y="1133924"/>
                </a:lnTo>
                <a:cubicBezTo>
                  <a:pt x="603319" y="1134073"/>
                  <a:pt x="608100" y="1135319"/>
                  <a:pt x="611634" y="1137663"/>
                </a:cubicBezTo>
                <a:cubicBezTo>
                  <a:pt x="615169" y="1140007"/>
                  <a:pt x="616936" y="1143337"/>
                  <a:pt x="616936" y="1147653"/>
                </a:cubicBezTo>
                <a:cubicBezTo>
                  <a:pt x="616936" y="1150183"/>
                  <a:pt x="616434" y="1152602"/>
                  <a:pt x="615430" y="1154909"/>
                </a:cubicBezTo>
                <a:cubicBezTo>
                  <a:pt x="614425" y="1157215"/>
                  <a:pt x="612769" y="1159262"/>
                  <a:pt x="610462" y="1161048"/>
                </a:cubicBezTo>
                <a:cubicBezTo>
                  <a:pt x="608156" y="1162834"/>
                  <a:pt x="605123" y="1164266"/>
                  <a:pt x="601365" y="1165345"/>
                </a:cubicBezTo>
                <a:cubicBezTo>
                  <a:pt x="597607" y="1166424"/>
                  <a:pt x="592938" y="1166964"/>
                  <a:pt x="587357" y="1166964"/>
                </a:cubicBezTo>
                <a:cubicBezTo>
                  <a:pt x="578576" y="1166964"/>
                  <a:pt x="571730" y="1165717"/>
                  <a:pt x="566818" y="1163224"/>
                </a:cubicBezTo>
                <a:cubicBezTo>
                  <a:pt x="561907" y="1160731"/>
                  <a:pt x="559452" y="1157067"/>
                  <a:pt x="559452" y="1152230"/>
                </a:cubicBezTo>
                <a:cubicBezTo>
                  <a:pt x="559452" y="1150667"/>
                  <a:pt x="559619" y="1149141"/>
                  <a:pt x="559954" y="1147653"/>
                </a:cubicBezTo>
                <a:cubicBezTo>
                  <a:pt x="560289" y="1146165"/>
                  <a:pt x="560903" y="1144658"/>
                  <a:pt x="561796" y="1143132"/>
                </a:cubicBezTo>
                <a:cubicBezTo>
                  <a:pt x="562689" y="1141607"/>
                  <a:pt x="563898" y="1140007"/>
                  <a:pt x="565423" y="1138333"/>
                </a:cubicBezTo>
                <a:cubicBezTo>
                  <a:pt x="566949" y="1136658"/>
                  <a:pt x="568902" y="1134891"/>
                  <a:pt x="571283" y="1133031"/>
                </a:cubicBezTo>
                <a:close/>
                <a:moveTo>
                  <a:pt x="479866" y="1091731"/>
                </a:moveTo>
                <a:lnTo>
                  <a:pt x="495604" y="1091731"/>
                </a:lnTo>
                <a:lnTo>
                  <a:pt x="495604" y="1113051"/>
                </a:lnTo>
                <a:cubicBezTo>
                  <a:pt x="491065" y="1118111"/>
                  <a:pt x="486730" y="1121869"/>
                  <a:pt x="482600" y="1124324"/>
                </a:cubicBezTo>
                <a:cubicBezTo>
                  <a:pt x="478470" y="1126780"/>
                  <a:pt x="473987" y="1128008"/>
                  <a:pt x="469150" y="1128008"/>
                </a:cubicBezTo>
                <a:cubicBezTo>
                  <a:pt x="463197" y="1128008"/>
                  <a:pt x="458565" y="1126464"/>
                  <a:pt x="455253" y="1123376"/>
                </a:cubicBezTo>
                <a:cubicBezTo>
                  <a:pt x="451942" y="1120287"/>
                  <a:pt x="450286" y="1116139"/>
                  <a:pt x="450286" y="1110930"/>
                </a:cubicBezTo>
                <a:cubicBezTo>
                  <a:pt x="450286" y="1107879"/>
                  <a:pt x="450863" y="1105181"/>
                  <a:pt x="452016" y="1102837"/>
                </a:cubicBezTo>
                <a:cubicBezTo>
                  <a:pt x="453170" y="1100493"/>
                  <a:pt x="454974" y="1098484"/>
                  <a:pt x="457430" y="1096810"/>
                </a:cubicBezTo>
                <a:cubicBezTo>
                  <a:pt x="459886" y="1095135"/>
                  <a:pt x="462974" y="1093870"/>
                  <a:pt x="466694" y="1093015"/>
                </a:cubicBezTo>
                <a:cubicBezTo>
                  <a:pt x="470415" y="1092159"/>
                  <a:pt x="474806" y="1091731"/>
                  <a:pt x="479866" y="1091731"/>
                </a:cubicBezTo>
                <a:close/>
                <a:moveTo>
                  <a:pt x="362809" y="1047864"/>
                </a:moveTo>
                <a:cubicBezTo>
                  <a:pt x="367601" y="1047864"/>
                  <a:pt x="371607" y="1048980"/>
                  <a:pt x="374826" y="1051213"/>
                </a:cubicBezTo>
                <a:cubicBezTo>
                  <a:pt x="378046" y="1053445"/>
                  <a:pt x="380610" y="1056421"/>
                  <a:pt x="382519" y="1060142"/>
                </a:cubicBezTo>
                <a:cubicBezTo>
                  <a:pt x="384428" y="1063863"/>
                  <a:pt x="385776" y="1068123"/>
                  <a:pt x="386562" y="1072923"/>
                </a:cubicBezTo>
                <a:cubicBezTo>
                  <a:pt x="387348" y="1077723"/>
                  <a:pt x="387741" y="1082690"/>
                  <a:pt x="387741" y="1087824"/>
                </a:cubicBezTo>
                <a:cubicBezTo>
                  <a:pt x="387741" y="1092512"/>
                  <a:pt x="387254" y="1097163"/>
                  <a:pt x="386281" y="1101777"/>
                </a:cubicBezTo>
                <a:cubicBezTo>
                  <a:pt x="385308" y="1106391"/>
                  <a:pt x="383792" y="1110558"/>
                  <a:pt x="381733" y="1114278"/>
                </a:cubicBezTo>
                <a:cubicBezTo>
                  <a:pt x="379674" y="1117999"/>
                  <a:pt x="376978" y="1120976"/>
                  <a:pt x="373646" y="1123208"/>
                </a:cubicBezTo>
                <a:cubicBezTo>
                  <a:pt x="370315" y="1125441"/>
                  <a:pt x="366328" y="1126557"/>
                  <a:pt x="361686" y="1126557"/>
                </a:cubicBezTo>
                <a:cubicBezTo>
                  <a:pt x="356670" y="1126557"/>
                  <a:pt x="351879" y="1124920"/>
                  <a:pt x="347312" y="1121645"/>
                </a:cubicBezTo>
                <a:cubicBezTo>
                  <a:pt x="342744" y="1118371"/>
                  <a:pt x="337915" y="1113646"/>
                  <a:pt x="332824" y="1107470"/>
                </a:cubicBezTo>
                <a:lnTo>
                  <a:pt x="332824" y="1067509"/>
                </a:lnTo>
                <a:cubicBezTo>
                  <a:pt x="335743" y="1063863"/>
                  <a:pt x="338513" y="1060793"/>
                  <a:pt x="341134" y="1058300"/>
                </a:cubicBezTo>
                <a:cubicBezTo>
                  <a:pt x="343755" y="1055808"/>
                  <a:pt x="346263" y="1053798"/>
                  <a:pt x="348659" y="1052273"/>
                </a:cubicBezTo>
                <a:cubicBezTo>
                  <a:pt x="351055" y="1050747"/>
                  <a:pt x="353413" y="1049631"/>
                  <a:pt x="355734" y="1048924"/>
                </a:cubicBezTo>
                <a:cubicBezTo>
                  <a:pt x="358055" y="1048217"/>
                  <a:pt x="360413" y="1047864"/>
                  <a:pt x="362809" y="1047864"/>
                </a:cubicBezTo>
                <a:close/>
                <a:moveTo>
                  <a:pt x="697886" y="1046413"/>
                </a:moveTo>
                <a:cubicBezTo>
                  <a:pt x="706795" y="1046413"/>
                  <a:pt x="713515" y="1049166"/>
                  <a:pt x="718044" y="1054673"/>
                </a:cubicBezTo>
                <a:cubicBezTo>
                  <a:pt x="722572" y="1060179"/>
                  <a:pt x="724725" y="1067770"/>
                  <a:pt x="724502" y="1077443"/>
                </a:cubicBezTo>
                <a:lnTo>
                  <a:pt x="669696" y="1077443"/>
                </a:lnTo>
                <a:cubicBezTo>
                  <a:pt x="669846" y="1073351"/>
                  <a:pt x="670557" y="1069425"/>
                  <a:pt x="671830" y="1065667"/>
                </a:cubicBezTo>
                <a:cubicBezTo>
                  <a:pt x="673102" y="1061910"/>
                  <a:pt x="674899" y="1058617"/>
                  <a:pt x="677221" y="1055789"/>
                </a:cubicBezTo>
                <a:cubicBezTo>
                  <a:pt x="679542" y="1052961"/>
                  <a:pt x="682425" y="1050692"/>
                  <a:pt x="685869" y="1048980"/>
                </a:cubicBezTo>
                <a:cubicBezTo>
                  <a:pt x="689313" y="1047269"/>
                  <a:pt x="693318" y="1046413"/>
                  <a:pt x="697886" y="1046413"/>
                </a:cubicBezTo>
                <a:close/>
                <a:moveTo>
                  <a:pt x="586017" y="1046301"/>
                </a:moveTo>
                <a:cubicBezTo>
                  <a:pt x="592938" y="1046301"/>
                  <a:pt x="598277" y="1048217"/>
                  <a:pt x="602035" y="1052050"/>
                </a:cubicBezTo>
                <a:cubicBezTo>
                  <a:pt x="605793" y="1055882"/>
                  <a:pt x="607672" y="1061221"/>
                  <a:pt x="607672" y="1068067"/>
                </a:cubicBezTo>
                <a:cubicBezTo>
                  <a:pt x="607672" y="1070969"/>
                  <a:pt x="607244" y="1073760"/>
                  <a:pt x="606388" y="1076439"/>
                </a:cubicBezTo>
                <a:cubicBezTo>
                  <a:pt x="605532" y="1079118"/>
                  <a:pt x="604230" y="1081480"/>
                  <a:pt x="602481" y="1083527"/>
                </a:cubicBezTo>
                <a:cubicBezTo>
                  <a:pt x="600733" y="1085573"/>
                  <a:pt x="598519" y="1087173"/>
                  <a:pt x="595840" y="1088327"/>
                </a:cubicBezTo>
                <a:cubicBezTo>
                  <a:pt x="593161" y="1089480"/>
                  <a:pt x="589998" y="1090057"/>
                  <a:pt x="586352" y="1090057"/>
                </a:cubicBezTo>
                <a:cubicBezTo>
                  <a:pt x="579581" y="1090057"/>
                  <a:pt x="574316" y="1088159"/>
                  <a:pt x="570558" y="1084364"/>
                </a:cubicBezTo>
                <a:cubicBezTo>
                  <a:pt x="566800" y="1080569"/>
                  <a:pt x="564921" y="1075360"/>
                  <a:pt x="564921" y="1068737"/>
                </a:cubicBezTo>
                <a:cubicBezTo>
                  <a:pt x="564921" y="1065760"/>
                  <a:pt x="565349" y="1062914"/>
                  <a:pt x="566205" y="1060198"/>
                </a:cubicBezTo>
                <a:cubicBezTo>
                  <a:pt x="567060" y="1057482"/>
                  <a:pt x="568363" y="1055082"/>
                  <a:pt x="570111" y="1052998"/>
                </a:cubicBezTo>
                <a:cubicBezTo>
                  <a:pt x="571860" y="1050915"/>
                  <a:pt x="574055" y="1049278"/>
                  <a:pt x="576697" y="1048087"/>
                </a:cubicBezTo>
                <a:cubicBezTo>
                  <a:pt x="579339" y="1046896"/>
                  <a:pt x="582445" y="1046301"/>
                  <a:pt x="586017" y="1046301"/>
                </a:cubicBezTo>
                <a:close/>
                <a:moveTo>
                  <a:pt x="586352" y="1032237"/>
                </a:moveTo>
                <a:cubicBezTo>
                  <a:pt x="580697" y="1032237"/>
                  <a:pt x="575469" y="1033074"/>
                  <a:pt x="570669" y="1034748"/>
                </a:cubicBezTo>
                <a:cubicBezTo>
                  <a:pt x="565870" y="1036423"/>
                  <a:pt x="561758" y="1038823"/>
                  <a:pt x="558335" y="1041948"/>
                </a:cubicBezTo>
                <a:cubicBezTo>
                  <a:pt x="554912" y="1045073"/>
                  <a:pt x="552233" y="1048906"/>
                  <a:pt x="550299" y="1053445"/>
                </a:cubicBezTo>
                <a:cubicBezTo>
                  <a:pt x="548364" y="1057984"/>
                  <a:pt x="547396" y="1063119"/>
                  <a:pt x="547396" y="1068849"/>
                </a:cubicBezTo>
                <a:cubicBezTo>
                  <a:pt x="547396" y="1073760"/>
                  <a:pt x="548066" y="1077946"/>
                  <a:pt x="549406" y="1081406"/>
                </a:cubicBezTo>
                <a:cubicBezTo>
                  <a:pt x="550745" y="1084866"/>
                  <a:pt x="552568" y="1087973"/>
                  <a:pt x="554875" y="1090726"/>
                </a:cubicBezTo>
                <a:cubicBezTo>
                  <a:pt x="552122" y="1093554"/>
                  <a:pt x="549815" y="1096754"/>
                  <a:pt x="547955" y="1100326"/>
                </a:cubicBezTo>
                <a:cubicBezTo>
                  <a:pt x="546094" y="1103898"/>
                  <a:pt x="545164" y="1107953"/>
                  <a:pt x="545164" y="1112492"/>
                </a:cubicBezTo>
                <a:cubicBezTo>
                  <a:pt x="545164" y="1115767"/>
                  <a:pt x="546038" y="1118818"/>
                  <a:pt x="547787" y="1121645"/>
                </a:cubicBezTo>
                <a:cubicBezTo>
                  <a:pt x="549536" y="1124473"/>
                  <a:pt x="552233" y="1126817"/>
                  <a:pt x="555880" y="1128678"/>
                </a:cubicBezTo>
                <a:cubicBezTo>
                  <a:pt x="553498" y="1130538"/>
                  <a:pt x="551396" y="1132417"/>
                  <a:pt x="549573" y="1134314"/>
                </a:cubicBezTo>
                <a:cubicBezTo>
                  <a:pt x="547750" y="1136212"/>
                  <a:pt x="546224" y="1138203"/>
                  <a:pt x="544997" y="1140286"/>
                </a:cubicBezTo>
                <a:cubicBezTo>
                  <a:pt x="543769" y="1142370"/>
                  <a:pt x="542857" y="1144565"/>
                  <a:pt x="542262" y="1146872"/>
                </a:cubicBezTo>
                <a:cubicBezTo>
                  <a:pt x="541667" y="1149179"/>
                  <a:pt x="541369" y="1151560"/>
                  <a:pt x="541369" y="1154016"/>
                </a:cubicBezTo>
                <a:cubicBezTo>
                  <a:pt x="541369" y="1157885"/>
                  <a:pt x="542187" y="1161476"/>
                  <a:pt x="543825" y="1164787"/>
                </a:cubicBezTo>
                <a:cubicBezTo>
                  <a:pt x="545462" y="1168098"/>
                  <a:pt x="548103" y="1170945"/>
                  <a:pt x="551750" y="1173326"/>
                </a:cubicBezTo>
                <a:cubicBezTo>
                  <a:pt x="555396" y="1175707"/>
                  <a:pt x="560065" y="1177586"/>
                  <a:pt x="565758" y="1178963"/>
                </a:cubicBezTo>
                <a:cubicBezTo>
                  <a:pt x="571451" y="1180340"/>
                  <a:pt x="578353" y="1181028"/>
                  <a:pt x="586464" y="1181028"/>
                </a:cubicBezTo>
                <a:cubicBezTo>
                  <a:pt x="594873" y="1181028"/>
                  <a:pt x="602165" y="1180116"/>
                  <a:pt x="608342" y="1178293"/>
                </a:cubicBezTo>
                <a:cubicBezTo>
                  <a:pt x="614518" y="1176470"/>
                  <a:pt x="619597" y="1173977"/>
                  <a:pt x="623578" y="1170815"/>
                </a:cubicBezTo>
                <a:cubicBezTo>
                  <a:pt x="627559" y="1167652"/>
                  <a:pt x="630517" y="1163987"/>
                  <a:pt x="632452" y="1159820"/>
                </a:cubicBezTo>
                <a:cubicBezTo>
                  <a:pt x="634386" y="1155653"/>
                  <a:pt x="635354" y="1151262"/>
                  <a:pt x="635354" y="1146649"/>
                </a:cubicBezTo>
                <a:cubicBezTo>
                  <a:pt x="635354" y="1142258"/>
                  <a:pt x="634498" y="1138407"/>
                  <a:pt x="632787" y="1135096"/>
                </a:cubicBezTo>
                <a:cubicBezTo>
                  <a:pt x="631075" y="1131784"/>
                  <a:pt x="628694" y="1128994"/>
                  <a:pt x="625643" y="1126724"/>
                </a:cubicBezTo>
                <a:cubicBezTo>
                  <a:pt x="622592" y="1124455"/>
                  <a:pt x="618983" y="1122706"/>
                  <a:pt x="614816" y="1121478"/>
                </a:cubicBezTo>
                <a:cubicBezTo>
                  <a:pt x="610648" y="1120250"/>
                  <a:pt x="606072" y="1119562"/>
                  <a:pt x="601086" y="1119413"/>
                </a:cubicBezTo>
                <a:lnTo>
                  <a:pt x="574855" y="1118297"/>
                </a:lnTo>
                <a:cubicBezTo>
                  <a:pt x="570837" y="1118148"/>
                  <a:pt x="567618" y="1117218"/>
                  <a:pt x="565200" y="1115506"/>
                </a:cubicBezTo>
                <a:cubicBezTo>
                  <a:pt x="562782" y="1113795"/>
                  <a:pt x="561572" y="1111637"/>
                  <a:pt x="561572" y="1109032"/>
                </a:cubicBezTo>
                <a:cubicBezTo>
                  <a:pt x="561572" y="1106800"/>
                  <a:pt x="562000" y="1104828"/>
                  <a:pt x="562856" y="1103116"/>
                </a:cubicBezTo>
                <a:cubicBezTo>
                  <a:pt x="563712" y="1101405"/>
                  <a:pt x="564809" y="1099879"/>
                  <a:pt x="566149" y="1098540"/>
                </a:cubicBezTo>
                <a:cubicBezTo>
                  <a:pt x="568158" y="1100177"/>
                  <a:pt x="571004" y="1101535"/>
                  <a:pt x="574688" y="1102614"/>
                </a:cubicBezTo>
                <a:cubicBezTo>
                  <a:pt x="578371" y="1103693"/>
                  <a:pt x="582259" y="1104233"/>
                  <a:pt x="586352" y="1104233"/>
                </a:cubicBezTo>
                <a:cubicBezTo>
                  <a:pt x="592156" y="1104233"/>
                  <a:pt x="597440" y="1103414"/>
                  <a:pt x="602202" y="1101777"/>
                </a:cubicBezTo>
                <a:cubicBezTo>
                  <a:pt x="606965" y="1100140"/>
                  <a:pt x="611076" y="1097777"/>
                  <a:pt x="614537" y="1094689"/>
                </a:cubicBezTo>
                <a:cubicBezTo>
                  <a:pt x="617997" y="1091601"/>
                  <a:pt x="620657" y="1087824"/>
                  <a:pt x="622517" y="1083359"/>
                </a:cubicBezTo>
                <a:cubicBezTo>
                  <a:pt x="624378" y="1078895"/>
                  <a:pt x="625308" y="1073760"/>
                  <a:pt x="625308" y="1067956"/>
                </a:cubicBezTo>
                <a:cubicBezTo>
                  <a:pt x="625308" y="1064458"/>
                  <a:pt x="624787" y="1061091"/>
                  <a:pt x="623745" y="1057854"/>
                </a:cubicBezTo>
                <a:cubicBezTo>
                  <a:pt x="622703" y="1054617"/>
                  <a:pt x="620880" y="1051659"/>
                  <a:pt x="618276" y="1048980"/>
                </a:cubicBezTo>
                <a:lnTo>
                  <a:pt x="632675" y="1048980"/>
                </a:lnTo>
                <a:cubicBezTo>
                  <a:pt x="633791" y="1048980"/>
                  <a:pt x="634703" y="1048403"/>
                  <a:pt x="635410" y="1047250"/>
                </a:cubicBezTo>
                <a:cubicBezTo>
                  <a:pt x="636117" y="1046097"/>
                  <a:pt x="636470" y="1044218"/>
                  <a:pt x="636470" y="1041613"/>
                </a:cubicBezTo>
                <a:cubicBezTo>
                  <a:pt x="636470" y="1039083"/>
                  <a:pt x="636154" y="1037204"/>
                  <a:pt x="635521" y="1035976"/>
                </a:cubicBezTo>
                <a:cubicBezTo>
                  <a:pt x="634889" y="1034748"/>
                  <a:pt x="633940" y="1034134"/>
                  <a:pt x="632675" y="1034134"/>
                </a:cubicBezTo>
                <a:lnTo>
                  <a:pt x="602314" y="1034134"/>
                </a:lnTo>
                <a:cubicBezTo>
                  <a:pt x="600007" y="1033539"/>
                  <a:pt x="597533" y="1033074"/>
                  <a:pt x="594891" y="1032739"/>
                </a:cubicBezTo>
                <a:cubicBezTo>
                  <a:pt x="592250" y="1032404"/>
                  <a:pt x="589403" y="1032237"/>
                  <a:pt x="586352" y="1032237"/>
                </a:cubicBezTo>
                <a:close/>
                <a:moveTo>
                  <a:pt x="698829" y="1032014"/>
                </a:moveTo>
                <a:cubicBezTo>
                  <a:pt x="691462" y="1032014"/>
                  <a:pt x="684802" y="1033297"/>
                  <a:pt x="678849" y="1035865"/>
                </a:cubicBezTo>
                <a:cubicBezTo>
                  <a:pt x="672896" y="1038432"/>
                  <a:pt x="667817" y="1042115"/>
                  <a:pt x="663613" y="1046915"/>
                </a:cubicBezTo>
                <a:cubicBezTo>
                  <a:pt x="659408" y="1051715"/>
                  <a:pt x="656190" y="1057556"/>
                  <a:pt x="653957" y="1064440"/>
                </a:cubicBezTo>
                <a:cubicBezTo>
                  <a:pt x="651725" y="1071323"/>
                  <a:pt x="650609" y="1079081"/>
                  <a:pt x="650609" y="1087713"/>
                </a:cubicBezTo>
                <a:cubicBezTo>
                  <a:pt x="650609" y="1096791"/>
                  <a:pt x="651688" y="1104753"/>
                  <a:pt x="653846" y="1111600"/>
                </a:cubicBezTo>
                <a:cubicBezTo>
                  <a:pt x="656004" y="1118446"/>
                  <a:pt x="659204" y="1124138"/>
                  <a:pt x="663445" y="1128678"/>
                </a:cubicBezTo>
                <a:cubicBezTo>
                  <a:pt x="667687" y="1133217"/>
                  <a:pt x="672914" y="1136640"/>
                  <a:pt x="679128" y="1138947"/>
                </a:cubicBezTo>
                <a:cubicBezTo>
                  <a:pt x="685342" y="1141254"/>
                  <a:pt x="692578" y="1142407"/>
                  <a:pt x="700838" y="1142407"/>
                </a:cubicBezTo>
                <a:cubicBezTo>
                  <a:pt x="705601" y="1142407"/>
                  <a:pt x="710084" y="1142053"/>
                  <a:pt x="714289" y="1141347"/>
                </a:cubicBezTo>
                <a:cubicBezTo>
                  <a:pt x="718493" y="1140640"/>
                  <a:pt x="722195" y="1139840"/>
                  <a:pt x="725395" y="1138947"/>
                </a:cubicBezTo>
                <a:cubicBezTo>
                  <a:pt x="728595" y="1138054"/>
                  <a:pt x="731199" y="1137142"/>
                  <a:pt x="733208" y="1136212"/>
                </a:cubicBezTo>
                <a:cubicBezTo>
                  <a:pt x="735218" y="1135282"/>
                  <a:pt x="736427" y="1134612"/>
                  <a:pt x="736836" y="1134203"/>
                </a:cubicBezTo>
                <a:cubicBezTo>
                  <a:pt x="737245" y="1133794"/>
                  <a:pt x="737580" y="1133366"/>
                  <a:pt x="737841" y="1132919"/>
                </a:cubicBezTo>
                <a:cubicBezTo>
                  <a:pt x="738101" y="1132473"/>
                  <a:pt x="738287" y="1131970"/>
                  <a:pt x="738399" y="1131412"/>
                </a:cubicBezTo>
                <a:cubicBezTo>
                  <a:pt x="738510" y="1130854"/>
                  <a:pt x="738603" y="1130222"/>
                  <a:pt x="738678" y="1129515"/>
                </a:cubicBezTo>
                <a:cubicBezTo>
                  <a:pt x="738752" y="1128808"/>
                  <a:pt x="738789" y="1127971"/>
                  <a:pt x="738789" y="1127003"/>
                </a:cubicBezTo>
                <a:cubicBezTo>
                  <a:pt x="738789" y="1125664"/>
                  <a:pt x="738733" y="1124529"/>
                  <a:pt x="738621" y="1123599"/>
                </a:cubicBezTo>
                <a:cubicBezTo>
                  <a:pt x="738509" y="1122669"/>
                  <a:pt x="738341" y="1121943"/>
                  <a:pt x="738116" y="1121422"/>
                </a:cubicBezTo>
                <a:cubicBezTo>
                  <a:pt x="737892" y="1120901"/>
                  <a:pt x="737574" y="1120511"/>
                  <a:pt x="737163" y="1120250"/>
                </a:cubicBezTo>
                <a:cubicBezTo>
                  <a:pt x="736752" y="1119990"/>
                  <a:pt x="736285" y="1119859"/>
                  <a:pt x="735762" y="1119859"/>
                </a:cubicBezTo>
                <a:cubicBezTo>
                  <a:pt x="734864" y="1119859"/>
                  <a:pt x="733537" y="1120250"/>
                  <a:pt x="731779" y="1121031"/>
                </a:cubicBezTo>
                <a:cubicBezTo>
                  <a:pt x="730022" y="1121813"/>
                  <a:pt x="727778" y="1122687"/>
                  <a:pt x="725049" y="1123655"/>
                </a:cubicBezTo>
                <a:cubicBezTo>
                  <a:pt x="722319" y="1124622"/>
                  <a:pt x="719085" y="1125496"/>
                  <a:pt x="715346" y="1126278"/>
                </a:cubicBezTo>
                <a:cubicBezTo>
                  <a:pt x="711608" y="1127059"/>
                  <a:pt x="707345" y="1127450"/>
                  <a:pt x="702560" y="1127450"/>
                </a:cubicBezTo>
                <a:cubicBezTo>
                  <a:pt x="696503" y="1127450"/>
                  <a:pt x="691381" y="1126594"/>
                  <a:pt x="687193" y="1124882"/>
                </a:cubicBezTo>
                <a:cubicBezTo>
                  <a:pt x="683006" y="1123171"/>
                  <a:pt x="679604" y="1120715"/>
                  <a:pt x="676986" y="1117515"/>
                </a:cubicBezTo>
                <a:cubicBezTo>
                  <a:pt x="674369" y="1114316"/>
                  <a:pt x="672500" y="1110483"/>
                  <a:pt x="671378" y="1106018"/>
                </a:cubicBezTo>
                <a:cubicBezTo>
                  <a:pt x="670257" y="1101554"/>
                  <a:pt x="669696" y="1096531"/>
                  <a:pt x="669696" y="1090950"/>
                </a:cubicBezTo>
                <a:lnTo>
                  <a:pt x="735854" y="1090950"/>
                </a:lnTo>
                <a:cubicBezTo>
                  <a:pt x="737724" y="1090950"/>
                  <a:pt x="739387" y="1090336"/>
                  <a:pt x="740845" y="1089108"/>
                </a:cubicBezTo>
                <a:cubicBezTo>
                  <a:pt x="742302" y="1087880"/>
                  <a:pt x="743031" y="1085815"/>
                  <a:pt x="743031" y="1082913"/>
                </a:cubicBezTo>
                <a:lnTo>
                  <a:pt x="743031" y="1079564"/>
                </a:lnTo>
                <a:cubicBezTo>
                  <a:pt x="743031" y="1073016"/>
                  <a:pt x="742194" y="1066858"/>
                  <a:pt x="740520" y="1061091"/>
                </a:cubicBezTo>
                <a:cubicBezTo>
                  <a:pt x="738845" y="1055324"/>
                  <a:pt x="736222" y="1050301"/>
                  <a:pt x="732650" y="1046022"/>
                </a:cubicBezTo>
                <a:cubicBezTo>
                  <a:pt x="729078" y="1041743"/>
                  <a:pt x="724520" y="1038339"/>
                  <a:pt x="718977" y="1035809"/>
                </a:cubicBezTo>
                <a:cubicBezTo>
                  <a:pt x="713433" y="1033279"/>
                  <a:pt x="706717" y="1032014"/>
                  <a:pt x="698829" y="1032014"/>
                </a:cubicBezTo>
                <a:close/>
                <a:moveTo>
                  <a:pt x="474285" y="1032014"/>
                </a:moveTo>
                <a:cubicBezTo>
                  <a:pt x="470415" y="1032014"/>
                  <a:pt x="466583" y="1032367"/>
                  <a:pt x="462788" y="1033074"/>
                </a:cubicBezTo>
                <a:cubicBezTo>
                  <a:pt x="458993" y="1033781"/>
                  <a:pt x="455495" y="1034674"/>
                  <a:pt x="452295" y="1035753"/>
                </a:cubicBezTo>
                <a:cubicBezTo>
                  <a:pt x="449095" y="1036832"/>
                  <a:pt x="446268" y="1038023"/>
                  <a:pt x="443812" y="1039325"/>
                </a:cubicBezTo>
                <a:cubicBezTo>
                  <a:pt x="441356" y="1040627"/>
                  <a:pt x="439626" y="1041762"/>
                  <a:pt x="438622" y="1042729"/>
                </a:cubicBezTo>
                <a:cubicBezTo>
                  <a:pt x="437617" y="1043697"/>
                  <a:pt x="436985" y="1044720"/>
                  <a:pt x="436724" y="1045799"/>
                </a:cubicBezTo>
                <a:cubicBezTo>
                  <a:pt x="436464" y="1046878"/>
                  <a:pt x="436333" y="1048348"/>
                  <a:pt x="436333" y="1050208"/>
                </a:cubicBezTo>
                <a:cubicBezTo>
                  <a:pt x="436333" y="1051324"/>
                  <a:pt x="436408" y="1052347"/>
                  <a:pt x="436557" y="1053277"/>
                </a:cubicBezTo>
                <a:cubicBezTo>
                  <a:pt x="436706" y="1054208"/>
                  <a:pt x="436947" y="1054970"/>
                  <a:pt x="437282" y="1055566"/>
                </a:cubicBezTo>
                <a:cubicBezTo>
                  <a:pt x="437617" y="1056161"/>
                  <a:pt x="438008" y="1056608"/>
                  <a:pt x="438454" y="1056905"/>
                </a:cubicBezTo>
                <a:cubicBezTo>
                  <a:pt x="438901" y="1057203"/>
                  <a:pt x="439422" y="1057352"/>
                  <a:pt x="440017" y="1057352"/>
                </a:cubicBezTo>
                <a:cubicBezTo>
                  <a:pt x="440910" y="1057352"/>
                  <a:pt x="442268" y="1056812"/>
                  <a:pt x="444091" y="1055733"/>
                </a:cubicBezTo>
                <a:cubicBezTo>
                  <a:pt x="445914" y="1054654"/>
                  <a:pt x="448184" y="1053464"/>
                  <a:pt x="450900" y="1052161"/>
                </a:cubicBezTo>
                <a:cubicBezTo>
                  <a:pt x="453616" y="1050859"/>
                  <a:pt x="456779" y="1049668"/>
                  <a:pt x="460388" y="1048589"/>
                </a:cubicBezTo>
                <a:cubicBezTo>
                  <a:pt x="463997" y="1047510"/>
                  <a:pt x="468071" y="1046971"/>
                  <a:pt x="472610" y="1046971"/>
                </a:cubicBezTo>
                <a:cubicBezTo>
                  <a:pt x="476852" y="1046971"/>
                  <a:pt x="480424" y="1047473"/>
                  <a:pt x="483326" y="1048478"/>
                </a:cubicBezTo>
                <a:cubicBezTo>
                  <a:pt x="486228" y="1049482"/>
                  <a:pt x="488591" y="1050971"/>
                  <a:pt x="490414" y="1052943"/>
                </a:cubicBezTo>
                <a:cubicBezTo>
                  <a:pt x="492237" y="1054915"/>
                  <a:pt x="493558" y="1057389"/>
                  <a:pt x="494376" y="1060365"/>
                </a:cubicBezTo>
                <a:cubicBezTo>
                  <a:pt x="495195" y="1063342"/>
                  <a:pt x="495604" y="1066765"/>
                  <a:pt x="495604" y="1070635"/>
                </a:cubicBezTo>
                <a:lnTo>
                  <a:pt x="495604" y="1078448"/>
                </a:lnTo>
                <a:lnTo>
                  <a:pt x="481763" y="1078448"/>
                </a:lnTo>
                <a:cubicBezTo>
                  <a:pt x="473950" y="1078448"/>
                  <a:pt x="466918" y="1079136"/>
                  <a:pt x="460667" y="1080513"/>
                </a:cubicBezTo>
                <a:cubicBezTo>
                  <a:pt x="454416" y="1081890"/>
                  <a:pt x="449133" y="1083955"/>
                  <a:pt x="444817" y="1086708"/>
                </a:cubicBezTo>
                <a:cubicBezTo>
                  <a:pt x="440501" y="1089461"/>
                  <a:pt x="437189" y="1092922"/>
                  <a:pt x="434882" y="1097089"/>
                </a:cubicBezTo>
                <a:cubicBezTo>
                  <a:pt x="432576" y="1101256"/>
                  <a:pt x="431422" y="1106167"/>
                  <a:pt x="431422" y="1111823"/>
                </a:cubicBezTo>
                <a:cubicBezTo>
                  <a:pt x="431422" y="1116660"/>
                  <a:pt x="432259" y="1120976"/>
                  <a:pt x="433934" y="1124771"/>
                </a:cubicBezTo>
                <a:cubicBezTo>
                  <a:pt x="435608" y="1128566"/>
                  <a:pt x="437952" y="1131766"/>
                  <a:pt x="440966" y="1134370"/>
                </a:cubicBezTo>
                <a:cubicBezTo>
                  <a:pt x="443980" y="1136975"/>
                  <a:pt x="447626" y="1138965"/>
                  <a:pt x="451905" y="1140342"/>
                </a:cubicBezTo>
                <a:cubicBezTo>
                  <a:pt x="456183" y="1141719"/>
                  <a:pt x="460965" y="1142407"/>
                  <a:pt x="466248" y="1142407"/>
                </a:cubicBezTo>
                <a:cubicBezTo>
                  <a:pt x="472275" y="1142407"/>
                  <a:pt x="477987" y="1141105"/>
                  <a:pt x="483382" y="1138500"/>
                </a:cubicBezTo>
                <a:cubicBezTo>
                  <a:pt x="488777" y="1135896"/>
                  <a:pt x="493670" y="1132249"/>
                  <a:pt x="498060" y="1127561"/>
                </a:cubicBezTo>
                <a:lnTo>
                  <a:pt x="498060" y="1137607"/>
                </a:lnTo>
                <a:cubicBezTo>
                  <a:pt x="498060" y="1138500"/>
                  <a:pt x="498320" y="1139170"/>
                  <a:pt x="498841" y="1139616"/>
                </a:cubicBezTo>
                <a:cubicBezTo>
                  <a:pt x="499362" y="1140063"/>
                  <a:pt x="500199" y="1140398"/>
                  <a:pt x="501353" y="1140621"/>
                </a:cubicBezTo>
                <a:cubicBezTo>
                  <a:pt x="502506" y="1140844"/>
                  <a:pt x="504050" y="1140956"/>
                  <a:pt x="505985" y="1140956"/>
                </a:cubicBezTo>
                <a:cubicBezTo>
                  <a:pt x="507994" y="1140956"/>
                  <a:pt x="509520" y="1140844"/>
                  <a:pt x="510562" y="1140621"/>
                </a:cubicBezTo>
                <a:cubicBezTo>
                  <a:pt x="511603" y="1140398"/>
                  <a:pt x="512422" y="1140063"/>
                  <a:pt x="513017" y="1139616"/>
                </a:cubicBezTo>
                <a:cubicBezTo>
                  <a:pt x="513612" y="1139170"/>
                  <a:pt x="513910" y="1138500"/>
                  <a:pt x="513910" y="1137607"/>
                </a:cubicBezTo>
                <a:lnTo>
                  <a:pt x="513910" y="1069853"/>
                </a:lnTo>
                <a:cubicBezTo>
                  <a:pt x="513910" y="1063602"/>
                  <a:pt x="513203" y="1058133"/>
                  <a:pt x="511789" y="1053445"/>
                </a:cubicBezTo>
                <a:cubicBezTo>
                  <a:pt x="510375" y="1048757"/>
                  <a:pt x="508106" y="1044831"/>
                  <a:pt x="504980" y="1041669"/>
                </a:cubicBezTo>
                <a:cubicBezTo>
                  <a:pt x="501855" y="1038506"/>
                  <a:pt x="497762" y="1036106"/>
                  <a:pt x="492702" y="1034469"/>
                </a:cubicBezTo>
                <a:cubicBezTo>
                  <a:pt x="487642" y="1032832"/>
                  <a:pt x="481503" y="1032014"/>
                  <a:pt x="474285" y="1032014"/>
                </a:cubicBezTo>
                <a:close/>
                <a:moveTo>
                  <a:pt x="366310" y="1032014"/>
                </a:moveTo>
                <a:cubicBezTo>
                  <a:pt x="362961" y="1032014"/>
                  <a:pt x="359780" y="1032404"/>
                  <a:pt x="356766" y="1033186"/>
                </a:cubicBezTo>
                <a:cubicBezTo>
                  <a:pt x="353752" y="1033967"/>
                  <a:pt x="350813" y="1035120"/>
                  <a:pt x="347948" y="1036646"/>
                </a:cubicBezTo>
                <a:cubicBezTo>
                  <a:pt x="345083" y="1038171"/>
                  <a:pt x="342237" y="1040088"/>
                  <a:pt x="339409" y="1042394"/>
                </a:cubicBezTo>
                <a:cubicBezTo>
                  <a:pt x="336581" y="1044701"/>
                  <a:pt x="333642" y="1047417"/>
                  <a:pt x="330591" y="1050543"/>
                </a:cubicBezTo>
                <a:lnTo>
                  <a:pt x="330591" y="1037037"/>
                </a:lnTo>
                <a:cubicBezTo>
                  <a:pt x="330591" y="1036367"/>
                  <a:pt x="330461" y="1035827"/>
                  <a:pt x="330200" y="1035418"/>
                </a:cubicBezTo>
                <a:cubicBezTo>
                  <a:pt x="329940" y="1035009"/>
                  <a:pt x="329475" y="1034655"/>
                  <a:pt x="328805" y="1034358"/>
                </a:cubicBezTo>
                <a:cubicBezTo>
                  <a:pt x="328135" y="1034060"/>
                  <a:pt x="327298" y="1033855"/>
                  <a:pt x="326294" y="1033744"/>
                </a:cubicBezTo>
                <a:cubicBezTo>
                  <a:pt x="325289" y="1033632"/>
                  <a:pt x="324005" y="1033576"/>
                  <a:pt x="322443" y="1033576"/>
                </a:cubicBezTo>
                <a:cubicBezTo>
                  <a:pt x="320954" y="1033576"/>
                  <a:pt x="319689" y="1033632"/>
                  <a:pt x="318648" y="1033744"/>
                </a:cubicBezTo>
                <a:cubicBezTo>
                  <a:pt x="317606" y="1033855"/>
                  <a:pt x="316750" y="1034060"/>
                  <a:pt x="316080" y="1034358"/>
                </a:cubicBezTo>
                <a:cubicBezTo>
                  <a:pt x="315411" y="1034655"/>
                  <a:pt x="314964" y="1035009"/>
                  <a:pt x="314741" y="1035418"/>
                </a:cubicBezTo>
                <a:cubicBezTo>
                  <a:pt x="314518" y="1035827"/>
                  <a:pt x="314406" y="1036367"/>
                  <a:pt x="314406" y="1037037"/>
                </a:cubicBezTo>
                <a:lnTo>
                  <a:pt x="314406" y="1177344"/>
                </a:lnTo>
                <a:cubicBezTo>
                  <a:pt x="314406" y="1177940"/>
                  <a:pt x="314536" y="1178461"/>
                  <a:pt x="314797" y="1178907"/>
                </a:cubicBezTo>
                <a:cubicBezTo>
                  <a:pt x="315057" y="1179354"/>
                  <a:pt x="315541" y="1179726"/>
                  <a:pt x="316248" y="1180023"/>
                </a:cubicBezTo>
                <a:cubicBezTo>
                  <a:pt x="316955" y="1180321"/>
                  <a:pt x="317903" y="1180544"/>
                  <a:pt x="319094" y="1180693"/>
                </a:cubicBezTo>
                <a:cubicBezTo>
                  <a:pt x="320285" y="1180842"/>
                  <a:pt x="321773" y="1180916"/>
                  <a:pt x="323559" y="1180916"/>
                </a:cubicBezTo>
                <a:cubicBezTo>
                  <a:pt x="325419" y="1180916"/>
                  <a:pt x="326945" y="1180842"/>
                  <a:pt x="328135" y="1180693"/>
                </a:cubicBezTo>
                <a:cubicBezTo>
                  <a:pt x="329326" y="1180544"/>
                  <a:pt x="330256" y="1180321"/>
                  <a:pt x="330926" y="1180023"/>
                </a:cubicBezTo>
                <a:cubicBezTo>
                  <a:pt x="331596" y="1179726"/>
                  <a:pt x="332079" y="1179354"/>
                  <a:pt x="332377" y="1178907"/>
                </a:cubicBezTo>
                <a:cubicBezTo>
                  <a:pt x="332675" y="1178461"/>
                  <a:pt x="332824" y="1177940"/>
                  <a:pt x="332824" y="1177344"/>
                </a:cubicBezTo>
                <a:lnTo>
                  <a:pt x="332824" y="1127115"/>
                </a:lnTo>
                <a:cubicBezTo>
                  <a:pt x="335502" y="1129719"/>
                  <a:pt x="338032" y="1131989"/>
                  <a:pt x="340414" y="1133924"/>
                </a:cubicBezTo>
                <a:cubicBezTo>
                  <a:pt x="342795" y="1135859"/>
                  <a:pt x="345195" y="1137458"/>
                  <a:pt x="347613" y="1138723"/>
                </a:cubicBezTo>
                <a:cubicBezTo>
                  <a:pt x="350032" y="1139988"/>
                  <a:pt x="352506" y="1140919"/>
                  <a:pt x="355036" y="1141514"/>
                </a:cubicBezTo>
                <a:cubicBezTo>
                  <a:pt x="357566" y="1142109"/>
                  <a:pt x="360320" y="1142407"/>
                  <a:pt x="363296" y="1142407"/>
                </a:cubicBezTo>
                <a:cubicBezTo>
                  <a:pt x="370291" y="1142407"/>
                  <a:pt x="376505" y="1141086"/>
                  <a:pt x="381937" y="1138444"/>
                </a:cubicBezTo>
                <a:cubicBezTo>
                  <a:pt x="387369" y="1135803"/>
                  <a:pt x="391927" y="1132045"/>
                  <a:pt x="395610" y="1127171"/>
                </a:cubicBezTo>
                <a:cubicBezTo>
                  <a:pt x="399294" y="1122297"/>
                  <a:pt x="402084" y="1116362"/>
                  <a:pt x="403982" y="1109367"/>
                </a:cubicBezTo>
                <a:cubicBezTo>
                  <a:pt x="405880" y="1102372"/>
                  <a:pt x="406828" y="1094484"/>
                  <a:pt x="406828" y="1085703"/>
                </a:cubicBezTo>
                <a:cubicBezTo>
                  <a:pt x="406828" y="1078411"/>
                  <a:pt x="406084" y="1071509"/>
                  <a:pt x="404596" y="1064998"/>
                </a:cubicBezTo>
                <a:cubicBezTo>
                  <a:pt x="403108" y="1058486"/>
                  <a:pt x="400745" y="1052775"/>
                  <a:pt x="397508" y="1047864"/>
                </a:cubicBezTo>
                <a:cubicBezTo>
                  <a:pt x="394271" y="1042953"/>
                  <a:pt x="390085" y="1039083"/>
                  <a:pt x="384951" y="1036255"/>
                </a:cubicBezTo>
                <a:cubicBezTo>
                  <a:pt x="379816" y="1033428"/>
                  <a:pt x="373602" y="1032014"/>
                  <a:pt x="366310" y="1032014"/>
                </a:cubicBezTo>
                <a:close/>
                <a:moveTo>
                  <a:pt x="1537141" y="815506"/>
                </a:moveTo>
                <a:lnTo>
                  <a:pt x="1552879" y="815506"/>
                </a:lnTo>
                <a:lnTo>
                  <a:pt x="1552879" y="836826"/>
                </a:lnTo>
                <a:cubicBezTo>
                  <a:pt x="1548340" y="841886"/>
                  <a:pt x="1544006" y="845644"/>
                  <a:pt x="1539876" y="848099"/>
                </a:cubicBezTo>
                <a:cubicBezTo>
                  <a:pt x="1535746" y="850555"/>
                  <a:pt x="1531262" y="851783"/>
                  <a:pt x="1526425" y="851783"/>
                </a:cubicBezTo>
                <a:cubicBezTo>
                  <a:pt x="1520472" y="851783"/>
                  <a:pt x="1515840" y="850239"/>
                  <a:pt x="1512528" y="847151"/>
                </a:cubicBezTo>
                <a:cubicBezTo>
                  <a:pt x="1509217" y="844062"/>
                  <a:pt x="1507561" y="839914"/>
                  <a:pt x="1507561" y="834705"/>
                </a:cubicBezTo>
                <a:cubicBezTo>
                  <a:pt x="1507561" y="831654"/>
                  <a:pt x="1508138" y="828956"/>
                  <a:pt x="1509291" y="826612"/>
                </a:cubicBezTo>
                <a:cubicBezTo>
                  <a:pt x="1510445" y="824268"/>
                  <a:pt x="1512249" y="822259"/>
                  <a:pt x="1514705" y="820585"/>
                </a:cubicBezTo>
                <a:cubicBezTo>
                  <a:pt x="1517161" y="818910"/>
                  <a:pt x="1520249" y="817645"/>
                  <a:pt x="1523970" y="816790"/>
                </a:cubicBezTo>
                <a:cubicBezTo>
                  <a:pt x="1527690" y="815934"/>
                  <a:pt x="1532081" y="815506"/>
                  <a:pt x="1537141" y="815506"/>
                </a:cubicBezTo>
                <a:close/>
                <a:moveTo>
                  <a:pt x="1420084" y="771639"/>
                </a:moveTo>
                <a:cubicBezTo>
                  <a:pt x="1424876" y="771639"/>
                  <a:pt x="1428882" y="772755"/>
                  <a:pt x="1432101" y="774987"/>
                </a:cubicBezTo>
                <a:cubicBezTo>
                  <a:pt x="1435321" y="777220"/>
                  <a:pt x="1437885" y="780196"/>
                  <a:pt x="1439794" y="783917"/>
                </a:cubicBezTo>
                <a:cubicBezTo>
                  <a:pt x="1441704" y="787638"/>
                  <a:pt x="1443051" y="791898"/>
                  <a:pt x="1443837" y="796698"/>
                </a:cubicBezTo>
                <a:cubicBezTo>
                  <a:pt x="1444623" y="801498"/>
                  <a:pt x="1445016" y="806465"/>
                  <a:pt x="1445016" y="811599"/>
                </a:cubicBezTo>
                <a:cubicBezTo>
                  <a:pt x="1445016" y="816287"/>
                  <a:pt x="1444530" y="820938"/>
                  <a:pt x="1443556" y="825552"/>
                </a:cubicBezTo>
                <a:cubicBezTo>
                  <a:pt x="1442583" y="830166"/>
                  <a:pt x="1441067" y="834333"/>
                  <a:pt x="1439008" y="838053"/>
                </a:cubicBezTo>
                <a:cubicBezTo>
                  <a:pt x="1436949" y="841774"/>
                  <a:pt x="1434253" y="844751"/>
                  <a:pt x="1430921" y="846983"/>
                </a:cubicBezTo>
                <a:cubicBezTo>
                  <a:pt x="1427590" y="849216"/>
                  <a:pt x="1423603" y="850332"/>
                  <a:pt x="1418961" y="850332"/>
                </a:cubicBezTo>
                <a:cubicBezTo>
                  <a:pt x="1413945" y="850332"/>
                  <a:pt x="1409154" y="848695"/>
                  <a:pt x="1404586" y="845420"/>
                </a:cubicBezTo>
                <a:cubicBezTo>
                  <a:pt x="1400019" y="842146"/>
                  <a:pt x="1395190" y="837421"/>
                  <a:pt x="1390098" y="831245"/>
                </a:cubicBezTo>
                <a:lnTo>
                  <a:pt x="1390098" y="791284"/>
                </a:lnTo>
                <a:cubicBezTo>
                  <a:pt x="1393018" y="787638"/>
                  <a:pt x="1395788" y="784568"/>
                  <a:pt x="1398409" y="782075"/>
                </a:cubicBezTo>
                <a:cubicBezTo>
                  <a:pt x="1401030" y="779583"/>
                  <a:pt x="1403538" y="777573"/>
                  <a:pt x="1405934" y="776048"/>
                </a:cubicBezTo>
                <a:cubicBezTo>
                  <a:pt x="1408330" y="774522"/>
                  <a:pt x="1410688" y="773406"/>
                  <a:pt x="1413009" y="772699"/>
                </a:cubicBezTo>
                <a:cubicBezTo>
                  <a:pt x="1415330" y="771992"/>
                  <a:pt x="1417688" y="771639"/>
                  <a:pt x="1420084" y="771639"/>
                </a:cubicBezTo>
                <a:close/>
                <a:moveTo>
                  <a:pt x="1248265" y="771639"/>
                </a:moveTo>
                <a:cubicBezTo>
                  <a:pt x="1253325" y="771639"/>
                  <a:pt x="1258181" y="773257"/>
                  <a:pt x="1262832" y="776494"/>
                </a:cubicBezTo>
                <a:cubicBezTo>
                  <a:pt x="1267483" y="779731"/>
                  <a:pt x="1272301" y="784438"/>
                  <a:pt x="1277287" y="790614"/>
                </a:cubicBezTo>
                <a:lnTo>
                  <a:pt x="1277287" y="830798"/>
                </a:lnTo>
                <a:cubicBezTo>
                  <a:pt x="1274385" y="834444"/>
                  <a:pt x="1271631" y="837514"/>
                  <a:pt x="1269027" y="840007"/>
                </a:cubicBezTo>
                <a:cubicBezTo>
                  <a:pt x="1266422" y="842500"/>
                  <a:pt x="1263930" y="844527"/>
                  <a:pt x="1261548" y="846090"/>
                </a:cubicBezTo>
                <a:cubicBezTo>
                  <a:pt x="1259167" y="847653"/>
                  <a:pt x="1256842" y="848769"/>
                  <a:pt x="1254572" y="849439"/>
                </a:cubicBezTo>
                <a:cubicBezTo>
                  <a:pt x="1252302" y="850108"/>
                  <a:pt x="1249940" y="850443"/>
                  <a:pt x="1247484" y="850443"/>
                </a:cubicBezTo>
                <a:cubicBezTo>
                  <a:pt x="1242647" y="850443"/>
                  <a:pt x="1238629" y="849309"/>
                  <a:pt x="1235429" y="847039"/>
                </a:cubicBezTo>
                <a:cubicBezTo>
                  <a:pt x="1232229" y="844769"/>
                  <a:pt x="1229662" y="841756"/>
                  <a:pt x="1227727" y="837998"/>
                </a:cubicBezTo>
                <a:cubicBezTo>
                  <a:pt x="1225792" y="834240"/>
                  <a:pt x="1224434" y="829942"/>
                  <a:pt x="1223653" y="825105"/>
                </a:cubicBezTo>
                <a:cubicBezTo>
                  <a:pt x="1222872" y="820268"/>
                  <a:pt x="1222481" y="815320"/>
                  <a:pt x="1222481" y="810260"/>
                </a:cubicBezTo>
                <a:cubicBezTo>
                  <a:pt x="1222481" y="805497"/>
                  <a:pt x="1222946" y="800809"/>
                  <a:pt x="1223876" y="796196"/>
                </a:cubicBezTo>
                <a:cubicBezTo>
                  <a:pt x="1224806" y="791582"/>
                  <a:pt x="1226295" y="787452"/>
                  <a:pt x="1228341" y="783806"/>
                </a:cubicBezTo>
                <a:cubicBezTo>
                  <a:pt x="1230387" y="780159"/>
                  <a:pt x="1233048" y="777220"/>
                  <a:pt x="1236322" y="774987"/>
                </a:cubicBezTo>
                <a:cubicBezTo>
                  <a:pt x="1239596" y="772755"/>
                  <a:pt x="1243577" y="771639"/>
                  <a:pt x="1248265" y="771639"/>
                </a:cubicBezTo>
                <a:close/>
                <a:moveTo>
                  <a:pt x="1010140" y="771639"/>
                </a:moveTo>
                <a:cubicBezTo>
                  <a:pt x="1015200" y="771639"/>
                  <a:pt x="1020056" y="773257"/>
                  <a:pt x="1024707" y="776494"/>
                </a:cubicBezTo>
                <a:cubicBezTo>
                  <a:pt x="1029358" y="779731"/>
                  <a:pt x="1034176" y="784438"/>
                  <a:pt x="1039162" y="790614"/>
                </a:cubicBezTo>
                <a:lnTo>
                  <a:pt x="1039162" y="830798"/>
                </a:lnTo>
                <a:cubicBezTo>
                  <a:pt x="1036260" y="834444"/>
                  <a:pt x="1033506" y="837514"/>
                  <a:pt x="1030902" y="840007"/>
                </a:cubicBezTo>
                <a:cubicBezTo>
                  <a:pt x="1028297" y="842500"/>
                  <a:pt x="1025804" y="844527"/>
                  <a:pt x="1023423" y="846090"/>
                </a:cubicBezTo>
                <a:cubicBezTo>
                  <a:pt x="1021042" y="847653"/>
                  <a:pt x="1018716" y="848769"/>
                  <a:pt x="1016447" y="849439"/>
                </a:cubicBezTo>
                <a:cubicBezTo>
                  <a:pt x="1014177" y="850108"/>
                  <a:pt x="1011815" y="850443"/>
                  <a:pt x="1009359" y="850443"/>
                </a:cubicBezTo>
                <a:cubicBezTo>
                  <a:pt x="1004522" y="850443"/>
                  <a:pt x="1000504" y="849309"/>
                  <a:pt x="997304" y="847039"/>
                </a:cubicBezTo>
                <a:cubicBezTo>
                  <a:pt x="994104" y="844769"/>
                  <a:pt x="991537" y="841756"/>
                  <a:pt x="989602" y="837998"/>
                </a:cubicBezTo>
                <a:cubicBezTo>
                  <a:pt x="987667" y="834240"/>
                  <a:pt x="986309" y="829942"/>
                  <a:pt x="985528" y="825105"/>
                </a:cubicBezTo>
                <a:cubicBezTo>
                  <a:pt x="984746" y="820268"/>
                  <a:pt x="984356" y="815320"/>
                  <a:pt x="984356" y="810260"/>
                </a:cubicBezTo>
                <a:cubicBezTo>
                  <a:pt x="984356" y="805497"/>
                  <a:pt x="984821" y="800809"/>
                  <a:pt x="985751" y="796196"/>
                </a:cubicBezTo>
                <a:cubicBezTo>
                  <a:pt x="986681" y="791582"/>
                  <a:pt x="988170" y="787452"/>
                  <a:pt x="990216" y="783806"/>
                </a:cubicBezTo>
                <a:cubicBezTo>
                  <a:pt x="992262" y="780159"/>
                  <a:pt x="994923" y="777220"/>
                  <a:pt x="998197" y="774987"/>
                </a:cubicBezTo>
                <a:cubicBezTo>
                  <a:pt x="1001471" y="772755"/>
                  <a:pt x="1005452" y="771639"/>
                  <a:pt x="1010140" y="771639"/>
                </a:cubicBezTo>
                <a:close/>
                <a:moveTo>
                  <a:pt x="886315" y="771639"/>
                </a:moveTo>
                <a:cubicBezTo>
                  <a:pt x="891375" y="771639"/>
                  <a:pt x="896231" y="773257"/>
                  <a:pt x="900882" y="776494"/>
                </a:cubicBezTo>
                <a:cubicBezTo>
                  <a:pt x="905533" y="779731"/>
                  <a:pt x="910351" y="784438"/>
                  <a:pt x="915337" y="790614"/>
                </a:cubicBezTo>
                <a:lnTo>
                  <a:pt x="915337" y="830798"/>
                </a:lnTo>
                <a:cubicBezTo>
                  <a:pt x="912435" y="834444"/>
                  <a:pt x="909681" y="837514"/>
                  <a:pt x="907077" y="840007"/>
                </a:cubicBezTo>
                <a:cubicBezTo>
                  <a:pt x="904472" y="842500"/>
                  <a:pt x="901979" y="844527"/>
                  <a:pt x="899598" y="846090"/>
                </a:cubicBezTo>
                <a:cubicBezTo>
                  <a:pt x="897217" y="847653"/>
                  <a:pt x="894892" y="848769"/>
                  <a:pt x="892622" y="849439"/>
                </a:cubicBezTo>
                <a:cubicBezTo>
                  <a:pt x="890352" y="850108"/>
                  <a:pt x="887990" y="850443"/>
                  <a:pt x="885534" y="850443"/>
                </a:cubicBezTo>
                <a:cubicBezTo>
                  <a:pt x="880697" y="850443"/>
                  <a:pt x="876679" y="849309"/>
                  <a:pt x="873479" y="847039"/>
                </a:cubicBezTo>
                <a:cubicBezTo>
                  <a:pt x="870279" y="844769"/>
                  <a:pt x="867712" y="841756"/>
                  <a:pt x="865777" y="837998"/>
                </a:cubicBezTo>
                <a:cubicBezTo>
                  <a:pt x="863842" y="834240"/>
                  <a:pt x="862484" y="829942"/>
                  <a:pt x="861703" y="825105"/>
                </a:cubicBezTo>
                <a:cubicBezTo>
                  <a:pt x="860922" y="820268"/>
                  <a:pt x="860531" y="815320"/>
                  <a:pt x="860531" y="810260"/>
                </a:cubicBezTo>
                <a:cubicBezTo>
                  <a:pt x="860531" y="805497"/>
                  <a:pt x="860996" y="800809"/>
                  <a:pt x="861926" y="796196"/>
                </a:cubicBezTo>
                <a:cubicBezTo>
                  <a:pt x="862856" y="791582"/>
                  <a:pt x="864345" y="787452"/>
                  <a:pt x="866391" y="783806"/>
                </a:cubicBezTo>
                <a:cubicBezTo>
                  <a:pt x="868437" y="780159"/>
                  <a:pt x="871098" y="777220"/>
                  <a:pt x="874372" y="774987"/>
                </a:cubicBezTo>
                <a:cubicBezTo>
                  <a:pt x="877646" y="772755"/>
                  <a:pt x="881627" y="771639"/>
                  <a:pt x="886315" y="771639"/>
                </a:cubicBezTo>
                <a:close/>
                <a:moveTo>
                  <a:pt x="657971" y="771639"/>
                </a:moveTo>
                <a:cubicBezTo>
                  <a:pt x="662764" y="771639"/>
                  <a:pt x="666770" y="772774"/>
                  <a:pt x="669989" y="775043"/>
                </a:cubicBezTo>
                <a:cubicBezTo>
                  <a:pt x="673208" y="777313"/>
                  <a:pt x="675791" y="780308"/>
                  <a:pt x="677738" y="784029"/>
                </a:cubicBezTo>
                <a:cubicBezTo>
                  <a:pt x="679685" y="787750"/>
                  <a:pt x="681051" y="792028"/>
                  <a:pt x="681837" y="796865"/>
                </a:cubicBezTo>
                <a:cubicBezTo>
                  <a:pt x="682623" y="801702"/>
                  <a:pt x="683016" y="806688"/>
                  <a:pt x="683016" y="811822"/>
                </a:cubicBezTo>
                <a:cubicBezTo>
                  <a:pt x="683016" y="816511"/>
                  <a:pt x="682548" y="821143"/>
                  <a:pt x="681612" y="825719"/>
                </a:cubicBezTo>
                <a:cubicBezTo>
                  <a:pt x="680676" y="830296"/>
                  <a:pt x="679179" y="834426"/>
                  <a:pt x="677120" y="838109"/>
                </a:cubicBezTo>
                <a:cubicBezTo>
                  <a:pt x="675062" y="841793"/>
                  <a:pt x="672385" y="844751"/>
                  <a:pt x="669090" y="846983"/>
                </a:cubicBezTo>
                <a:cubicBezTo>
                  <a:pt x="665796" y="849216"/>
                  <a:pt x="661828" y="850332"/>
                  <a:pt x="657186" y="850332"/>
                </a:cubicBezTo>
                <a:cubicBezTo>
                  <a:pt x="652169" y="850332"/>
                  <a:pt x="647340" y="848713"/>
                  <a:pt x="642698" y="845476"/>
                </a:cubicBezTo>
                <a:cubicBezTo>
                  <a:pt x="638057" y="842239"/>
                  <a:pt x="633190" y="837533"/>
                  <a:pt x="628099" y="831356"/>
                </a:cubicBezTo>
                <a:lnTo>
                  <a:pt x="628099" y="791284"/>
                </a:lnTo>
                <a:cubicBezTo>
                  <a:pt x="631018" y="787563"/>
                  <a:pt x="633769" y="784475"/>
                  <a:pt x="636352" y="782020"/>
                </a:cubicBezTo>
                <a:cubicBezTo>
                  <a:pt x="638935" y="779564"/>
                  <a:pt x="641425" y="777555"/>
                  <a:pt x="643821" y="775992"/>
                </a:cubicBezTo>
                <a:cubicBezTo>
                  <a:pt x="646218" y="774429"/>
                  <a:pt x="648576" y="773313"/>
                  <a:pt x="650897" y="772643"/>
                </a:cubicBezTo>
                <a:cubicBezTo>
                  <a:pt x="653218" y="771974"/>
                  <a:pt x="655576" y="771639"/>
                  <a:pt x="657971" y="771639"/>
                </a:cubicBezTo>
                <a:close/>
                <a:moveTo>
                  <a:pt x="1936136" y="770188"/>
                </a:moveTo>
                <a:cubicBezTo>
                  <a:pt x="1945046" y="770188"/>
                  <a:pt x="1951765" y="772941"/>
                  <a:pt x="1956294" y="778448"/>
                </a:cubicBezTo>
                <a:cubicBezTo>
                  <a:pt x="1960822" y="783954"/>
                  <a:pt x="1962975" y="791545"/>
                  <a:pt x="1962752" y="801218"/>
                </a:cubicBezTo>
                <a:lnTo>
                  <a:pt x="1907946" y="801218"/>
                </a:lnTo>
                <a:cubicBezTo>
                  <a:pt x="1908096" y="797126"/>
                  <a:pt x="1908807" y="793200"/>
                  <a:pt x="1910080" y="789442"/>
                </a:cubicBezTo>
                <a:cubicBezTo>
                  <a:pt x="1911352" y="785685"/>
                  <a:pt x="1913150" y="782392"/>
                  <a:pt x="1915471" y="779564"/>
                </a:cubicBezTo>
                <a:cubicBezTo>
                  <a:pt x="1917792" y="776736"/>
                  <a:pt x="1920675" y="774467"/>
                  <a:pt x="1924119" y="772755"/>
                </a:cubicBezTo>
                <a:cubicBezTo>
                  <a:pt x="1927563" y="771044"/>
                  <a:pt x="1931568" y="770188"/>
                  <a:pt x="1936136" y="770188"/>
                </a:cubicBezTo>
                <a:close/>
                <a:moveTo>
                  <a:pt x="1136036" y="770188"/>
                </a:moveTo>
                <a:cubicBezTo>
                  <a:pt x="1144945" y="770188"/>
                  <a:pt x="1151665" y="772941"/>
                  <a:pt x="1156194" y="778448"/>
                </a:cubicBezTo>
                <a:cubicBezTo>
                  <a:pt x="1160722" y="783954"/>
                  <a:pt x="1162875" y="791545"/>
                  <a:pt x="1162652" y="801218"/>
                </a:cubicBezTo>
                <a:lnTo>
                  <a:pt x="1107846" y="801218"/>
                </a:lnTo>
                <a:cubicBezTo>
                  <a:pt x="1107996" y="797126"/>
                  <a:pt x="1108707" y="793200"/>
                  <a:pt x="1109980" y="789442"/>
                </a:cubicBezTo>
                <a:cubicBezTo>
                  <a:pt x="1111252" y="785685"/>
                  <a:pt x="1113049" y="782392"/>
                  <a:pt x="1115371" y="779564"/>
                </a:cubicBezTo>
                <a:cubicBezTo>
                  <a:pt x="1117692" y="776736"/>
                  <a:pt x="1120575" y="774467"/>
                  <a:pt x="1124019" y="772755"/>
                </a:cubicBezTo>
                <a:cubicBezTo>
                  <a:pt x="1127463" y="771044"/>
                  <a:pt x="1131468" y="770188"/>
                  <a:pt x="1136036" y="770188"/>
                </a:cubicBezTo>
                <a:close/>
                <a:moveTo>
                  <a:pt x="774086" y="770188"/>
                </a:moveTo>
                <a:cubicBezTo>
                  <a:pt x="782995" y="770188"/>
                  <a:pt x="789715" y="772941"/>
                  <a:pt x="794244" y="778448"/>
                </a:cubicBezTo>
                <a:cubicBezTo>
                  <a:pt x="798772" y="783954"/>
                  <a:pt x="800925" y="791545"/>
                  <a:pt x="800702" y="801218"/>
                </a:cubicBezTo>
                <a:lnTo>
                  <a:pt x="745896" y="801218"/>
                </a:lnTo>
                <a:cubicBezTo>
                  <a:pt x="746046" y="797126"/>
                  <a:pt x="746757" y="793200"/>
                  <a:pt x="748030" y="789442"/>
                </a:cubicBezTo>
                <a:cubicBezTo>
                  <a:pt x="749302" y="785685"/>
                  <a:pt x="751099" y="782392"/>
                  <a:pt x="753421" y="779564"/>
                </a:cubicBezTo>
                <a:cubicBezTo>
                  <a:pt x="755742" y="776736"/>
                  <a:pt x="758625" y="774467"/>
                  <a:pt x="762069" y="772755"/>
                </a:cubicBezTo>
                <a:cubicBezTo>
                  <a:pt x="765513" y="771044"/>
                  <a:pt x="769518" y="770188"/>
                  <a:pt x="774086" y="770188"/>
                </a:cubicBezTo>
                <a:close/>
                <a:moveTo>
                  <a:pt x="1605676" y="757351"/>
                </a:moveTo>
                <a:cubicBezTo>
                  <a:pt x="1603444" y="757351"/>
                  <a:pt x="1601658" y="757444"/>
                  <a:pt x="1600318" y="757630"/>
                </a:cubicBezTo>
                <a:cubicBezTo>
                  <a:pt x="1598979" y="757816"/>
                  <a:pt x="1598012" y="758170"/>
                  <a:pt x="1597416" y="758691"/>
                </a:cubicBezTo>
                <a:cubicBezTo>
                  <a:pt x="1596821" y="759212"/>
                  <a:pt x="1596523" y="759919"/>
                  <a:pt x="1596523" y="760812"/>
                </a:cubicBezTo>
                <a:cubicBezTo>
                  <a:pt x="1596523" y="761705"/>
                  <a:pt x="1596821" y="762932"/>
                  <a:pt x="1597416" y="764495"/>
                </a:cubicBezTo>
                <a:lnTo>
                  <a:pt x="1633246" y="860489"/>
                </a:lnTo>
                <a:cubicBezTo>
                  <a:pt x="1633470" y="861233"/>
                  <a:pt x="1633879" y="861940"/>
                  <a:pt x="1634474" y="862610"/>
                </a:cubicBezTo>
                <a:cubicBezTo>
                  <a:pt x="1635070" y="863280"/>
                  <a:pt x="1635702" y="863763"/>
                  <a:pt x="1636372" y="864061"/>
                </a:cubicBezTo>
                <a:lnTo>
                  <a:pt x="1622531" y="898999"/>
                </a:lnTo>
                <a:cubicBezTo>
                  <a:pt x="1622084" y="900040"/>
                  <a:pt x="1621898" y="900933"/>
                  <a:pt x="1621973" y="901677"/>
                </a:cubicBezTo>
                <a:cubicBezTo>
                  <a:pt x="1622047" y="902422"/>
                  <a:pt x="1622401" y="903017"/>
                  <a:pt x="1623033" y="903463"/>
                </a:cubicBezTo>
                <a:cubicBezTo>
                  <a:pt x="1623666" y="903910"/>
                  <a:pt x="1624577" y="904226"/>
                  <a:pt x="1625768" y="904412"/>
                </a:cubicBezTo>
                <a:cubicBezTo>
                  <a:pt x="1626958" y="904598"/>
                  <a:pt x="1628521" y="904691"/>
                  <a:pt x="1630456" y="904691"/>
                </a:cubicBezTo>
                <a:cubicBezTo>
                  <a:pt x="1634177" y="904691"/>
                  <a:pt x="1636949" y="904375"/>
                  <a:pt x="1638772" y="903742"/>
                </a:cubicBezTo>
                <a:cubicBezTo>
                  <a:pt x="1640595" y="903110"/>
                  <a:pt x="1641730" y="902198"/>
                  <a:pt x="1642176" y="901008"/>
                </a:cubicBezTo>
                <a:lnTo>
                  <a:pt x="1655571" y="864061"/>
                </a:lnTo>
                <a:lnTo>
                  <a:pt x="1691624" y="764160"/>
                </a:lnTo>
                <a:cubicBezTo>
                  <a:pt x="1692071" y="762821"/>
                  <a:pt x="1692294" y="761705"/>
                  <a:pt x="1692294" y="760812"/>
                </a:cubicBezTo>
                <a:cubicBezTo>
                  <a:pt x="1692294" y="759919"/>
                  <a:pt x="1691978" y="759212"/>
                  <a:pt x="1691345" y="758691"/>
                </a:cubicBezTo>
                <a:cubicBezTo>
                  <a:pt x="1690713" y="758170"/>
                  <a:pt x="1689727" y="757816"/>
                  <a:pt x="1688387" y="757630"/>
                </a:cubicBezTo>
                <a:cubicBezTo>
                  <a:pt x="1687048" y="757444"/>
                  <a:pt x="1685336" y="757351"/>
                  <a:pt x="1683253" y="757351"/>
                </a:cubicBezTo>
                <a:cubicBezTo>
                  <a:pt x="1680872" y="757351"/>
                  <a:pt x="1679048" y="757444"/>
                  <a:pt x="1677783" y="757630"/>
                </a:cubicBezTo>
                <a:cubicBezTo>
                  <a:pt x="1676518" y="757816"/>
                  <a:pt x="1675570" y="758114"/>
                  <a:pt x="1674937" y="758523"/>
                </a:cubicBezTo>
                <a:cubicBezTo>
                  <a:pt x="1674304" y="758933"/>
                  <a:pt x="1673765" y="759844"/>
                  <a:pt x="1673318" y="761258"/>
                </a:cubicBezTo>
                <a:lnTo>
                  <a:pt x="1645636" y="842295"/>
                </a:lnTo>
                <a:lnTo>
                  <a:pt x="1645302" y="842295"/>
                </a:lnTo>
                <a:lnTo>
                  <a:pt x="1616615" y="761705"/>
                </a:lnTo>
                <a:cubicBezTo>
                  <a:pt x="1616243" y="760737"/>
                  <a:pt x="1615889" y="759974"/>
                  <a:pt x="1615555" y="759416"/>
                </a:cubicBezTo>
                <a:cubicBezTo>
                  <a:pt x="1615220" y="758858"/>
                  <a:pt x="1614680" y="758430"/>
                  <a:pt x="1613936" y="758133"/>
                </a:cubicBezTo>
                <a:cubicBezTo>
                  <a:pt x="1613192" y="757835"/>
                  <a:pt x="1612187" y="757630"/>
                  <a:pt x="1610922" y="757519"/>
                </a:cubicBezTo>
                <a:cubicBezTo>
                  <a:pt x="1609657" y="757407"/>
                  <a:pt x="1607908" y="757351"/>
                  <a:pt x="1605676" y="757351"/>
                </a:cubicBezTo>
                <a:close/>
                <a:moveTo>
                  <a:pt x="2060420" y="755789"/>
                </a:moveTo>
                <a:cubicBezTo>
                  <a:pt x="2054690" y="755789"/>
                  <a:pt x="2049016" y="757258"/>
                  <a:pt x="2043398" y="760198"/>
                </a:cubicBezTo>
                <a:cubicBezTo>
                  <a:pt x="2037780" y="763137"/>
                  <a:pt x="2032143" y="767769"/>
                  <a:pt x="2026488" y="774095"/>
                </a:cubicBezTo>
                <a:lnTo>
                  <a:pt x="2026488" y="760812"/>
                </a:lnTo>
                <a:cubicBezTo>
                  <a:pt x="2026488" y="760216"/>
                  <a:pt x="2026357" y="759714"/>
                  <a:pt x="2026097" y="759305"/>
                </a:cubicBezTo>
                <a:cubicBezTo>
                  <a:pt x="2025836" y="758895"/>
                  <a:pt x="2025409" y="758523"/>
                  <a:pt x="2024813" y="758189"/>
                </a:cubicBezTo>
                <a:cubicBezTo>
                  <a:pt x="2024218" y="757854"/>
                  <a:pt x="2023381" y="757630"/>
                  <a:pt x="2022302" y="757519"/>
                </a:cubicBezTo>
                <a:cubicBezTo>
                  <a:pt x="2021223" y="757407"/>
                  <a:pt x="2019865" y="757351"/>
                  <a:pt x="2018228" y="757351"/>
                </a:cubicBezTo>
                <a:cubicBezTo>
                  <a:pt x="2016516" y="757351"/>
                  <a:pt x="2015140" y="757407"/>
                  <a:pt x="2014098" y="757519"/>
                </a:cubicBezTo>
                <a:cubicBezTo>
                  <a:pt x="2013056" y="757630"/>
                  <a:pt x="2012200" y="757854"/>
                  <a:pt x="2011530" y="758189"/>
                </a:cubicBezTo>
                <a:cubicBezTo>
                  <a:pt x="2010861" y="758523"/>
                  <a:pt x="2010414" y="758895"/>
                  <a:pt x="2010191" y="759305"/>
                </a:cubicBezTo>
                <a:cubicBezTo>
                  <a:pt x="2009968" y="759714"/>
                  <a:pt x="2009856" y="760216"/>
                  <a:pt x="2009856" y="760812"/>
                </a:cubicBezTo>
                <a:lnTo>
                  <a:pt x="2009856" y="861271"/>
                </a:lnTo>
                <a:cubicBezTo>
                  <a:pt x="2009856" y="861866"/>
                  <a:pt x="2009986" y="862368"/>
                  <a:pt x="2010247" y="862777"/>
                </a:cubicBezTo>
                <a:cubicBezTo>
                  <a:pt x="2010507" y="863187"/>
                  <a:pt x="2010991" y="863540"/>
                  <a:pt x="2011698" y="863838"/>
                </a:cubicBezTo>
                <a:cubicBezTo>
                  <a:pt x="2012405" y="864136"/>
                  <a:pt x="2013354" y="864359"/>
                  <a:pt x="2014544" y="864508"/>
                </a:cubicBezTo>
                <a:cubicBezTo>
                  <a:pt x="2015735" y="864656"/>
                  <a:pt x="2017223" y="864731"/>
                  <a:pt x="2019009" y="864731"/>
                </a:cubicBezTo>
                <a:cubicBezTo>
                  <a:pt x="2020869" y="864731"/>
                  <a:pt x="2022395" y="864656"/>
                  <a:pt x="2023586" y="864508"/>
                </a:cubicBezTo>
                <a:cubicBezTo>
                  <a:pt x="2024776" y="864359"/>
                  <a:pt x="2025706" y="864136"/>
                  <a:pt x="2026376" y="863838"/>
                </a:cubicBezTo>
                <a:cubicBezTo>
                  <a:pt x="2027046" y="863540"/>
                  <a:pt x="2027529" y="863187"/>
                  <a:pt x="2027827" y="862777"/>
                </a:cubicBezTo>
                <a:cubicBezTo>
                  <a:pt x="2028125" y="862368"/>
                  <a:pt x="2028274" y="861866"/>
                  <a:pt x="2028274" y="861271"/>
                </a:cubicBezTo>
                <a:lnTo>
                  <a:pt x="2028274" y="791061"/>
                </a:lnTo>
                <a:cubicBezTo>
                  <a:pt x="2033334" y="784736"/>
                  <a:pt x="2038171" y="779936"/>
                  <a:pt x="2042784" y="776662"/>
                </a:cubicBezTo>
                <a:cubicBezTo>
                  <a:pt x="2047398" y="773388"/>
                  <a:pt x="2052012" y="771750"/>
                  <a:pt x="2056625" y="771750"/>
                </a:cubicBezTo>
                <a:cubicBezTo>
                  <a:pt x="2060197" y="771750"/>
                  <a:pt x="2063341" y="772420"/>
                  <a:pt x="2066057" y="773760"/>
                </a:cubicBezTo>
                <a:cubicBezTo>
                  <a:pt x="2068773" y="775099"/>
                  <a:pt x="2070987" y="777034"/>
                  <a:pt x="2072699" y="779564"/>
                </a:cubicBezTo>
                <a:cubicBezTo>
                  <a:pt x="2074410" y="782094"/>
                  <a:pt x="2075712" y="785108"/>
                  <a:pt x="2076606" y="788605"/>
                </a:cubicBezTo>
                <a:cubicBezTo>
                  <a:pt x="2077498" y="792103"/>
                  <a:pt x="2077945" y="796716"/>
                  <a:pt x="2077945" y="802446"/>
                </a:cubicBezTo>
                <a:lnTo>
                  <a:pt x="2077945" y="861271"/>
                </a:lnTo>
                <a:cubicBezTo>
                  <a:pt x="2077945" y="861866"/>
                  <a:pt x="2078094" y="862368"/>
                  <a:pt x="2078391" y="862777"/>
                </a:cubicBezTo>
                <a:cubicBezTo>
                  <a:pt x="2078689" y="863187"/>
                  <a:pt x="2079173" y="863540"/>
                  <a:pt x="2079842" y="863838"/>
                </a:cubicBezTo>
                <a:cubicBezTo>
                  <a:pt x="2080512" y="864136"/>
                  <a:pt x="2081442" y="864359"/>
                  <a:pt x="2082633" y="864508"/>
                </a:cubicBezTo>
                <a:cubicBezTo>
                  <a:pt x="2083824" y="864656"/>
                  <a:pt x="2085349" y="864731"/>
                  <a:pt x="2087210" y="864731"/>
                </a:cubicBezTo>
                <a:cubicBezTo>
                  <a:pt x="2088996" y="864731"/>
                  <a:pt x="2090484" y="864656"/>
                  <a:pt x="2091674" y="864508"/>
                </a:cubicBezTo>
                <a:cubicBezTo>
                  <a:pt x="2092865" y="864359"/>
                  <a:pt x="2093795" y="864136"/>
                  <a:pt x="2094465" y="863838"/>
                </a:cubicBezTo>
                <a:cubicBezTo>
                  <a:pt x="2095135" y="863540"/>
                  <a:pt x="2095618" y="863187"/>
                  <a:pt x="2095916" y="862777"/>
                </a:cubicBezTo>
                <a:cubicBezTo>
                  <a:pt x="2096214" y="862368"/>
                  <a:pt x="2096362" y="861866"/>
                  <a:pt x="2096362" y="861271"/>
                </a:cubicBezTo>
                <a:lnTo>
                  <a:pt x="2096362" y="799991"/>
                </a:lnTo>
                <a:cubicBezTo>
                  <a:pt x="2096362" y="792847"/>
                  <a:pt x="2095748" y="786726"/>
                  <a:pt x="2094521" y="781629"/>
                </a:cubicBezTo>
                <a:cubicBezTo>
                  <a:pt x="2093293" y="776532"/>
                  <a:pt x="2091265" y="772085"/>
                  <a:pt x="2088437" y="768290"/>
                </a:cubicBezTo>
                <a:cubicBezTo>
                  <a:pt x="2085610" y="764495"/>
                  <a:pt x="2081908" y="761463"/>
                  <a:pt x="2077331" y="759193"/>
                </a:cubicBezTo>
                <a:cubicBezTo>
                  <a:pt x="2072755" y="756923"/>
                  <a:pt x="2067118" y="755789"/>
                  <a:pt x="2060420" y="755789"/>
                </a:cubicBezTo>
                <a:close/>
                <a:moveTo>
                  <a:pt x="1937079" y="755789"/>
                </a:moveTo>
                <a:cubicBezTo>
                  <a:pt x="1929712" y="755789"/>
                  <a:pt x="1923052" y="757072"/>
                  <a:pt x="1917099" y="759640"/>
                </a:cubicBezTo>
                <a:cubicBezTo>
                  <a:pt x="1911146" y="762207"/>
                  <a:pt x="1906067" y="765890"/>
                  <a:pt x="1901863" y="770690"/>
                </a:cubicBezTo>
                <a:cubicBezTo>
                  <a:pt x="1897658" y="775490"/>
                  <a:pt x="1894440" y="781331"/>
                  <a:pt x="1892208" y="788215"/>
                </a:cubicBezTo>
                <a:cubicBezTo>
                  <a:pt x="1889975" y="795098"/>
                  <a:pt x="1888859" y="802856"/>
                  <a:pt x="1888859" y="811488"/>
                </a:cubicBezTo>
                <a:cubicBezTo>
                  <a:pt x="1888859" y="820566"/>
                  <a:pt x="1889938" y="828528"/>
                  <a:pt x="1892096" y="835375"/>
                </a:cubicBezTo>
                <a:cubicBezTo>
                  <a:pt x="1894254" y="842221"/>
                  <a:pt x="1897454" y="847913"/>
                  <a:pt x="1901695" y="852453"/>
                </a:cubicBezTo>
                <a:cubicBezTo>
                  <a:pt x="1905937" y="856992"/>
                  <a:pt x="1911164" y="860415"/>
                  <a:pt x="1917378" y="862722"/>
                </a:cubicBezTo>
                <a:cubicBezTo>
                  <a:pt x="1923592" y="865029"/>
                  <a:pt x="1930828" y="866182"/>
                  <a:pt x="1939088" y="866182"/>
                </a:cubicBezTo>
                <a:cubicBezTo>
                  <a:pt x="1943851" y="866182"/>
                  <a:pt x="1948334" y="865828"/>
                  <a:pt x="1952539" y="865122"/>
                </a:cubicBezTo>
                <a:cubicBezTo>
                  <a:pt x="1956743" y="864415"/>
                  <a:pt x="1960445" y="863615"/>
                  <a:pt x="1963645" y="862722"/>
                </a:cubicBezTo>
                <a:cubicBezTo>
                  <a:pt x="1966845" y="861829"/>
                  <a:pt x="1969449" y="860917"/>
                  <a:pt x="1971458" y="859987"/>
                </a:cubicBezTo>
                <a:cubicBezTo>
                  <a:pt x="1973468" y="859057"/>
                  <a:pt x="1974677" y="858387"/>
                  <a:pt x="1975086" y="857978"/>
                </a:cubicBezTo>
                <a:cubicBezTo>
                  <a:pt x="1975495" y="857568"/>
                  <a:pt x="1975830" y="857141"/>
                  <a:pt x="1976091" y="856694"/>
                </a:cubicBezTo>
                <a:cubicBezTo>
                  <a:pt x="1976351" y="856248"/>
                  <a:pt x="1976537" y="855745"/>
                  <a:pt x="1976649" y="855187"/>
                </a:cubicBezTo>
                <a:cubicBezTo>
                  <a:pt x="1976760" y="854629"/>
                  <a:pt x="1976854" y="853997"/>
                  <a:pt x="1976928" y="853290"/>
                </a:cubicBezTo>
                <a:cubicBezTo>
                  <a:pt x="1977002" y="852583"/>
                  <a:pt x="1977040" y="851746"/>
                  <a:pt x="1977040" y="850778"/>
                </a:cubicBezTo>
                <a:cubicBezTo>
                  <a:pt x="1977040" y="849439"/>
                  <a:pt x="1976983" y="848304"/>
                  <a:pt x="1976871" y="847374"/>
                </a:cubicBezTo>
                <a:cubicBezTo>
                  <a:pt x="1976759" y="846444"/>
                  <a:pt x="1976591" y="845718"/>
                  <a:pt x="1976366" y="845197"/>
                </a:cubicBezTo>
                <a:cubicBezTo>
                  <a:pt x="1976142" y="844676"/>
                  <a:pt x="1975824" y="844286"/>
                  <a:pt x="1975413" y="844025"/>
                </a:cubicBezTo>
                <a:cubicBezTo>
                  <a:pt x="1975002" y="843765"/>
                  <a:pt x="1974535" y="843634"/>
                  <a:pt x="1974012" y="843634"/>
                </a:cubicBezTo>
                <a:cubicBezTo>
                  <a:pt x="1973114" y="843634"/>
                  <a:pt x="1971787" y="844025"/>
                  <a:pt x="1970029" y="844806"/>
                </a:cubicBezTo>
                <a:cubicBezTo>
                  <a:pt x="1968272" y="845588"/>
                  <a:pt x="1966028" y="846462"/>
                  <a:pt x="1963299" y="847430"/>
                </a:cubicBezTo>
                <a:cubicBezTo>
                  <a:pt x="1960569" y="848397"/>
                  <a:pt x="1957335" y="849271"/>
                  <a:pt x="1953596" y="850053"/>
                </a:cubicBezTo>
                <a:cubicBezTo>
                  <a:pt x="1949858" y="850834"/>
                  <a:pt x="1945596" y="851225"/>
                  <a:pt x="1940810" y="851225"/>
                </a:cubicBezTo>
                <a:cubicBezTo>
                  <a:pt x="1934753" y="851225"/>
                  <a:pt x="1929631" y="850369"/>
                  <a:pt x="1925444" y="848657"/>
                </a:cubicBezTo>
                <a:cubicBezTo>
                  <a:pt x="1921256" y="846946"/>
                  <a:pt x="1917854" y="844490"/>
                  <a:pt x="1915236" y="841290"/>
                </a:cubicBezTo>
                <a:cubicBezTo>
                  <a:pt x="1912619" y="838091"/>
                  <a:pt x="1910750" y="834258"/>
                  <a:pt x="1909628" y="829793"/>
                </a:cubicBezTo>
                <a:cubicBezTo>
                  <a:pt x="1908507" y="825329"/>
                  <a:pt x="1907946" y="820306"/>
                  <a:pt x="1907946" y="814725"/>
                </a:cubicBezTo>
                <a:lnTo>
                  <a:pt x="1974104" y="814725"/>
                </a:lnTo>
                <a:cubicBezTo>
                  <a:pt x="1975974" y="814725"/>
                  <a:pt x="1977637" y="814111"/>
                  <a:pt x="1979095" y="812883"/>
                </a:cubicBezTo>
                <a:cubicBezTo>
                  <a:pt x="1980552" y="811655"/>
                  <a:pt x="1981281" y="809590"/>
                  <a:pt x="1981281" y="806688"/>
                </a:cubicBezTo>
                <a:lnTo>
                  <a:pt x="1981281" y="803339"/>
                </a:lnTo>
                <a:cubicBezTo>
                  <a:pt x="1981281" y="796791"/>
                  <a:pt x="1980444" y="790633"/>
                  <a:pt x="1978770" y="784866"/>
                </a:cubicBezTo>
                <a:cubicBezTo>
                  <a:pt x="1977095" y="779099"/>
                  <a:pt x="1974472" y="774076"/>
                  <a:pt x="1970900" y="769797"/>
                </a:cubicBezTo>
                <a:cubicBezTo>
                  <a:pt x="1967328" y="765518"/>
                  <a:pt x="1962771" y="762114"/>
                  <a:pt x="1957227" y="759584"/>
                </a:cubicBezTo>
                <a:cubicBezTo>
                  <a:pt x="1951683" y="757054"/>
                  <a:pt x="1944967" y="755789"/>
                  <a:pt x="1937079" y="755789"/>
                </a:cubicBezTo>
                <a:close/>
                <a:moveTo>
                  <a:pt x="1763806" y="755789"/>
                </a:moveTo>
                <a:cubicBezTo>
                  <a:pt x="1758374" y="755789"/>
                  <a:pt x="1752997" y="757258"/>
                  <a:pt x="1747677" y="760198"/>
                </a:cubicBezTo>
                <a:cubicBezTo>
                  <a:pt x="1742356" y="763137"/>
                  <a:pt x="1736868" y="767769"/>
                  <a:pt x="1731213" y="774095"/>
                </a:cubicBezTo>
                <a:lnTo>
                  <a:pt x="1731213" y="760812"/>
                </a:lnTo>
                <a:cubicBezTo>
                  <a:pt x="1731213" y="760216"/>
                  <a:pt x="1731082" y="759714"/>
                  <a:pt x="1730822" y="759305"/>
                </a:cubicBezTo>
                <a:cubicBezTo>
                  <a:pt x="1730562" y="758895"/>
                  <a:pt x="1730134" y="758523"/>
                  <a:pt x="1729538" y="758189"/>
                </a:cubicBezTo>
                <a:cubicBezTo>
                  <a:pt x="1728943" y="757854"/>
                  <a:pt x="1728106" y="757630"/>
                  <a:pt x="1727027" y="757519"/>
                </a:cubicBezTo>
                <a:cubicBezTo>
                  <a:pt x="1725948" y="757407"/>
                  <a:pt x="1724590" y="757351"/>
                  <a:pt x="1722953" y="757351"/>
                </a:cubicBezTo>
                <a:cubicBezTo>
                  <a:pt x="1721241" y="757351"/>
                  <a:pt x="1719864" y="757407"/>
                  <a:pt x="1718823" y="757519"/>
                </a:cubicBezTo>
                <a:cubicBezTo>
                  <a:pt x="1717781" y="757630"/>
                  <a:pt x="1716925" y="757854"/>
                  <a:pt x="1716255" y="758189"/>
                </a:cubicBezTo>
                <a:cubicBezTo>
                  <a:pt x="1715586" y="758523"/>
                  <a:pt x="1715139" y="758895"/>
                  <a:pt x="1714916" y="759305"/>
                </a:cubicBezTo>
                <a:cubicBezTo>
                  <a:pt x="1714693" y="759714"/>
                  <a:pt x="1714581" y="760216"/>
                  <a:pt x="1714581" y="760812"/>
                </a:cubicBezTo>
                <a:lnTo>
                  <a:pt x="1714581" y="861271"/>
                </a:lnTo>
                <a:cubicBezTo>
                  <a:pt x="1714581" y="861866"/>
                  <a:pt x="1714711" y="862368"/>
                  <a:pt x="1714972" y="862777"/>
                </a:cubicBezTo>
                <a:cubicBezTo>
                  <a:pt x="1715232" y="863187"/>
                  <a:pt x="1715716" y="863540"/>
                  <a:pt x="1716423" y="863838"/>
                </a:cubicBezTo>
                <a:cubicBezTo>
                  <a:pt x="1717130" y="864136"/>
                  <a:pt x="1718078" y="864359"/>
                  <a:pt x="1719269" y="864508"/>
                </a:cubicBezTo>
                <a:cubicBezTo>
                  <a:pt x="1720460" y="864656"/>
                  <a:pt x="1721948" y="864731"/>
                  <a:pt x="1723734" y="864731"/>
                </a:cubicBezTo>
                <a:cubicBezTo>
                  <a:pt x="1725594" y="864731"/>
                  <a:pt x="1727120" y="864656"/>
                  <a:pt x="1728310" y="864508"/>
                </a:cubicBezTo>
                <a:cubicBezTo>
                  <a:pt x="1729501" y="864359"/>
                  <a:pt x="1730431" y="864136"/>
                  <a:pt x="1731101" y="863838"/>
                </a:cubicBezTo>
                <a:cubicBezTo>
                  <a:pt x="1731771" y="863540"/>
                  <a:pt x="1732254" y="863187"/>
                  <a:pt x="1732552" y="862777"/>
                </a:cubicBezTo>
                <a:cubicBezTo>
                  <a:pt x="1732850" y="862368"/>
                  <a:pt x="1732999" y="861866"/>
                  <a:pt x="1732999" y="861271"/>
                </a:cubicBezTo>
                <a:lnTo>
                  <a:pt x="1732999" y="791061"/>
                </a:lnTo>
                <a:cubicBezTo>
                  <a:pt x="1738059" y="784736"/>
                  <a:pt x="1742747" y="779936"/>
                  <a:pt x="1747063" y="776662"/>
                </a:cubicBezTo>
                <a:cubicBezTo>
                  <a:pt x="1751379" y="773388"/>
                  <a:pt x="1755658" y="771750"/>
                  <a:pt x="1759899" y="771750"/>
                </a:cubicBezTo>
                <a:cubicBezTo>
                  <a:pt x="1763322" y="771750"/>
                  <a:pt x="1766280" y="772420"/>
                  <a:pt x="1768773" y="773760"/>
                </a:cubicBezTo>
                <a:cubicBezTo>
                  <a:pt x="1771266" y="775099"/>
                  <a:pt x="1773331" y="777034"/>
                  <a:pt x="1774968" y="779564"/>
                </a:cubicBezTo>
                <a:cubicBezTo>
                  <a:pt x="1776605" y="782094"/>
                  <a:pt x="1777833" y="785108"/>
                  <a:pt x="1778652" y="788605"/>
                </a:cubicBezTo>
                <a:cubicBezTo>
                  <a:pt x="1779470" y="792103"/>
                  <a:pt x="1779879" y="795972"/>
                  <a:pt x="1779879" y="800214"/>
                </a:cubicBezTo>
                <a:lnTo>
                  <a:pt x="1779879" y="861271"/>
                </a:lnTo>
                <a:cubicBezTo>
                  <a:pt x="1779879" y="861866"/>
                  <a:pt x="1780010" y="862368"/>
                  <a:pt x="1780270" y="862777"/>
                </a:cubicBezTo>
                <a:cubicBezTo>
                  <a:pt x="1780530" y="863187"/>
                  <a:pt x="1781014" y="863540"/>
                  <a:pt x="1781721" y="863838"/>
                </a:cubicBezTo>
                <a:cubicBezTo>
                  <a:pt x="1782428" y="864136"/>
                  <a:pt x="1783396" y="864359"/>
                  <a:pt x="1784623" y="864508"/>
                </a:cubicBezTo>
                <a:cubicBezTo>
                  <a:pt x="1785851" y="864656"/>
                  <a:pt x="1787321" y="864731"/>
                  <a:pt x="1789032" y="864731"/>
                </a:cubicBezTo>
                <a:cubicBezTo>
                  <a:pt x="1790818" y="864731"/>
                  <a:pt x="1792307" y="864656"/>
                  <a:pt x="1793497" y="864508"/>
                </a:cubicBezTo>
                <a:cubicBezTo>
                  <a:pt x="1794688" y="864359"/>
                  <a:pt x="1795637" y="864136"/>
                  <a:pt x="1796344" y="863838"/>
                </a:cubicBezTo>
                <a:cubicBezTo>
                  <a:pt x="1797050" y="863540"/>
                  <a:pt x="1797553" y="863187"/>
                  <a:pt x="1797850" y="862777"/>
                </a:cubicBezTo>
                <a:cubicBezTo>
                  <a:pt x="1798148" y="862368"/>
                  <a:pt x="1798297" y="861866"/>
                  <a:pt x="1798297" y="861271"/>
                </a:cubicBezTo>
                <a:lnTo>
                  <a:pt x="1798297" y="791061"/>
                </a:lnTo>
                <a:cubicBezTo>
                  <a:pt x="1803432" y="784736"/>
                  <a:pt x="1808138" y="779936"/>
                  <a:pt x="1812417" y="776662"/>
                </a:cubicBezTo>
                <a:cubicBezTo>
                  <a:pt x="1816696" y="773388"/>
                  <a:pt x="1820956" y="771750"/>
                  <a:pt x="1825198" y="771750"/>
                </a:cubicBezTo>
                <a:cubicBezTo>
                  <a:pt x="1828621" y="771750"/>
                  <a:pt x="1831597" y="772420"/>
                  <a:pt x="1834127" y="773760"/>
                </a:cubicBezTo>
                <a:cubicBezTo>
                  <a:pt x="1836657" y="775099"/>
                  <a:pt x="1838741" y="777034"/>
                  <a:pt x="1840378" y="779564"/>
                </a:cubicBezTo>
                <a:cubicBezTo>
                  <a:pt x="1842015" y="782094"/>
                  <a:pt x="1843206" y="785108"/>
                  <a:pt x="1843950" y="788605"/>
                </a:cubicBezTo>
                <a:cubicBezTo>
                  <a:pt x="1844694" y="792103"/>
                  <a:pt x="1845066" y="795972"/>
                  <a:pt x="1845066" y="800214"/>
                </a:cubicBezTo>
                <a:lnTo>
                  <a:pt x="1845066" y="861271"/>
                </a:lnTo>
                <a:cubicBezTo>
                  <a:pt x="1845066" y="861866"/>
                  <a:pt x="1845215" y="862368"/>
                  <a:pt x="1845513" y="862777"/>
                </a:cubicBezTo>
                <a:cubicBezTo>
                  <a:pt x="1845810" y="863187"/>
                  <a:pt x="1846313" y="863540"/>
                  <a:pt x="1847020" y="863838"/>
                </a:cubicBezTo>
                <a:cubicBezTo>
                  <a:pt x="1847726" y="864136"/>
                  <a:pt x="1848675" y="864359"/>
                  <a:pt x="1849866" y="864508"/>
                </a:cubicBezTo>
                <a:cubicBezTo>
                  <a:pt x="1851056" y="864656"/>
                  <a:pt x="1852582" y="864731"/>
                  <a:pt x="1854442" y="864731"/>
                </a:cubicBezTo>
                <a:cubicBezTo>
                  <a:pt x="1856228" y="864731"/>
                  <a:pt x="1857716" y="864656"/>
                  <a:pt x="1858907" y="864508"/>
                </a:cubicBezTo>
                <a:cubicBezTo>
                  <a:pt x="1860098" y="864359"/>
                  <a:pt x="1861028" y="864136"/>
                  <a:pt x="1861698" y="863838"/>
                </a:cubicBezTo>
                <a:cubicBezTo>
                  <a:pt x="1862367" y="863540"/>
                  <a:pt x="1862851" y="863187"/>
                  <a:pt x="1863149" y="862777"/>
                </a:cubicBezTo>
                <a:cubicBezTo>
                  <a:pt x="1863446" y="862368"/>
                  <a:pt x="1863595" y="861866"/>
                  <a:pt x="1863595" y="861271"/>
                </a:cubicBezTo>
                <a:lnTo>
                  <a:pt x="1863595" y="797758"/>
                </a:lnTo>
                <a:cubicBezTo>
                  <a:pt x="1863595" y="792103"/>
                  <a:pt x="1863018" y="786726"/>
                  <a:pt x="1861865" y="781629"/>
                </a:cubicBezTo>
                <a:cubicBezTo>
                  <a:pt x="1860712" y="776532"/>
                  <a:pt x="1858777" y="772085"/>
                  <a:pt x="1856061" y="768290"/>
                </a:cubicBezTo>
                <a:cubicBezTo>
                  <a:pt x="1853345" y="764495"/>
                  <a:pt x="1849791" y="761463"/>
                  <a:pt x="1845401" y="759193"/>
                </a:cubicBezTo>
                <a:cubicBezTo>
                  <a:pt x="1841011" y="756923"/>
                  <a:pt x="1835578" y="755789"/>
                  <a:pt x="1829104" y="755789"/>
                </a:cubicBezTo>
                <a:cubicBezTo>
                  <a:pt x="1826425" y="755789"/>
                  <a:pt x="1823765" y="756142"/>
                  <a:pt x="1821123" y="756849"/>
                </a:cubicBezTo>
                <a:cubicBezTo>
                  <a:pt x="1818482" y="757556"/>
                  <a:pt x="1815766" y="758691"/>
                  <a:pt x="1812975" y="760254"/>
                </a:cubicBezTo>
                <a:cubicBezTo>
                  <a:pt x="1810184" y="761816"/>
                  <a:pt x="1807282" y="763863"/>
                  <a:pt x="1804269" y="766393"/>
                </a:cubicBezTo>
                <a:cubicBezTo>
                  <a:pt x="1801255" y="768923"/>
                  <a:pt x="1798074" y="772011"/>
                  <a:pt x="1794725" y="775657"/>
                </a:cubicBezTo>
                <a:cubicBezTo>
                  <a:pt x="1793534" y="772681"/>
                  <a:pt x="1792046" y="769983"/>
                  <a:pt x="1790260" y="767565"/>
                </a:cubicBezTo>
                <a:cubicBezTo>
                  <a:pt x="1788474" y="765146"/>
                  <a:pt x="1786316" y="763063"/>
                  <a:pt x="1783786" y="761314"/>
                </a:cubicBezTo>
                <a:cubicBezTo>
                  <a:pt x="1781256" y="759565"/>
                  <a:pt x="1778335" y="758207"/>
                  <a:pt x="1775024" y="757240"/>
                </a:cubicBezTo>
                <a:cubicBezTo>
                  <a:pt x="1771712" y="756272"/>
                  <a:pt x="1767973" y="755789"/>
                  <a:pt x="1763806" y="755789"/>
                </a:cubicBezTo>
                <a:close/>
                <a:moveTo>
                  <a:pt x="1531560" y="755789"/>
                </a:moveTo>
                <a:cubicBezTo>
                  <a:pt x="1527690" y="755789"/>
                  <a:pt x="1523858" y="756142"/>
                  <a:pt x="1520063" y="756849"/>
                </a:cubicBezTo>
                <a:cubicBezTo>
                  <a:pt x="1516268" y="757556"/>
                  <a:pt x="1512770" y="758449"/>
                  <a:pt x="1509570" y="759528"/>
                </a:cubicBezTo>
                <a:cubicBezTo>
                  <a:pt x="1506370" y="760607"/>
                  <a:pt x="1503543" y="761798"/>
                  <a:pt x="1501087" y="763100"/>
                </a:cubicBezTo>
                <a:cubicBezTo>
                  <a:pt x="1498632" y="764402"/>
                  <a:pt x="1496901" y="765537"/>
                  <a:pt x="1495897" y="766504"/>
                </a:cubicBezTo>
                <a:cubicBezTo>
                  <a:pt x="1494892" y="767472"/>
                  <a:pt x="1494260" y="768495"/>
                  <a:pt x="1493999" y="769574"/>
                </a:cubicBezTo>
                <a:cubicBezTo>
                  <a:pt x="1493739" y="770653"/>
                  <a:pt x="1493608" y="772123"/>
                  <a:pt x="1493608" y="773983"/>
                </a:cubicBezTo>
                <a:cubicBezTo>
                  <a:pt x="1493608" y="775099"/>
                  <a:pt x="1493683" y="776122"/>
                  <a:pt x="1493832" y="777052"/>
                </a:cubicBezTo>
                <a:cubicBezTo>
                  <a:pt x="1493981" y="777983"/>
                  <a:pt x="1494222" y="778745"/>
                  <a:pt x="1494557" y="779341"/>
                </a:cubicBezTo>
                <a:cubicBezTo>
                  <a:pt x="1494892" y="779936"/>
                  <a:pt x="1495283" y="780383"/>
                  <a:pt x="1495729" y="780680"/>
                </a:cubicBezTo>
                <a:cubicBezTo>
                  <a:pt x="1496176" y="780978"/>
                  <a:pt x="1496697" y="781127"/>
                  <a:pt x="1497292" y="781127"/>
                </a:cubicBezTo>
                <a:cubicBezTo>
                  <a:pt x="1498185" y="781127"/>
                  <a:pt x="1499543" y="780587"/>
                  <a:pt x="1501366" y="779508"/>
                </a:cubicBezTo>
                <a:cubicBezTo>
                  <a:pt x="1503189" y="778429"/>
                  <a:pt x="1505459" y="777239"/>
                  <a:pt x="1508175" y="775936"/>
                </a:cubicBezTo>
                <a:cubicBezTo>
                  <a:pt x="1510891" y="774634"/>
                  <a:pt x="1514054" y="773443"/>
                  <a:pt x="1517663" y="772364"/>
                </a:cubicBezTo>
                <a:cubicBezTo>
                  <a:pt x="1521272" y="771285"/>
                  <a:pt x="1525346" y="770746"/>
                  <a:pt x="1529885" y="770746"/>
                </a:cubicBezTo>
                <a:cubicBezTo>
                  <a:pt x="1534127" y="770746"/>
                  <a:pt x="1537699" y="771248"/>
                  <a:pt x="1540601" y="772253"/>
                </a:cubicBezTo>
                <a:cubicBezTo>
                  <a:pt x="1543503" y="773257"/>
                  <a:pt x="1545866" y="774746"/>
                  <a:pt x="1547689" y="776718"/>
                </a:cubicBezTo>
                <a:cubicBezTo>
                  <a:pt x="1549512" y="778690"/>
                  <a:pt x="1550833" y="781164"/>
                  <a:pt x="1551652" y="784140"/>
                </a:cubicBezTo>
                <a:cubicBezTo>
                  <a:pt x="1552470" y="787117"/>
                  <a:pt x="1552879" y="790540"/>
                  <a:pt x="1552879" y="794410"/>
                </a:cubicBezTo>
                <a:lnTo>
                  <a:pt x="1552879" y="802223"/>
                </a:lnTo>
                <a:lnTo>
                  <a:pt x="1539038" y="802223"/>
                </a:lnTo>
                <a:cubicBezTo>
                  <a:pt x="1531225" y="802223"/>
                  <a:pt x="1524193" y="802911"/>
                  <a:pt x="1517942" y="804288"/>
                </a:cubicBezTo>
                <a:cubicBezTo>
                  <a:pt x="1511691" y="805665"/>
                  <a:pt x="1506408" y="807730"/>
                  <a:pt x="1502092" y="810483"/>
                </a:cubicBezTo>
                <a:cubicBezTo>
                  <a:pt x="1497776" y="813236"/>
                  <a:pt x="1494464" y="816697"/>
                  <a:pt x="1492158" y="820864"/>
                </a:cubicBezTo>
                <a:cubicBezTo>
                  <a:pt x="1489851" y="825031"/>
                  <a:pt x="1488697" y="829942"/>
                  <a:pt x="1488697" y="835598"/>
                </a:cubicBezTo>
                <a:cubicBezTo>
                  <a:pt x="1488697" y="840435"/>
                  <a:pt x="1489534" y="844751"/>
                  <a:pt x="1491209" y="848546"/>
                </a:cubicBezTo>
                <a:cubicBezTo>
                  <a:pt x="1492883" y="852341"/>
                  <a:pt x="1495227" y="855541"/>
                  <a:pt x="1498241" y="858145"/>
                </a:cubicBezTo>
                <a:cubicBezTo>
                  <a:pt x="1501255" y="860750"/>
                  <a:pt x="1504901" y="862740"/>
                  <a:pt x="1509180" y="864117"/>
                </a:cubicBezTo>
                <a:cubicBezTo>
                  <a:pt x="1513458" y="865494"/>
                  <a:pt x="1518240" y="866182"/>
                  <a:pt x="1523523" y="866182"/>
                </a:cubicBezTo>
                <a:cubicBezTo>
                  <a:pt x="1529550" y="866182"/>
                  <a:pt x="1535262" y="864880"/>
                  <a:pt x="1540657" y="862275"/>
                </a:cubicBezTo>
                <a:cubicBezTo>
                  <a:pt x="1546052" y="859671"/>
                  <a:pt x="1550944" y="856024"/>
                  <a:pt x="1555335" y="851336"/>
                </a:cubicBezTo>
                <a:lnTo>
                  <a:pt x="1555335" y="861382"/>
                </a:lnTo>
                <a:cubicBezTo>
                  <a:pt x="1555335" y="862275"/>
                  <a:pt x="1555596" y="862945"/>
                  <a:pt x="1556116" y="863391"/>
                </a:cubicBezTo>
                <a:cubicBezTo>
                  <a:pt x="1556637" y="863838"/>
                  <a:pt x="1557474" y="864173"/>
                  <a:pt x="1558628" y="864396"/>
                </a:cubicBezTo>
                <a:cubicBezTo>
                  <a:pt x="1559781" y="864619"/>
                  <a:pt x="1561325" y="864731"/>
                  <a:pt x="1563260" y="864731"/>
                </a:cubicBezTo>
                <a:cubicBezTo>
                  <a:pt x="1565269" y="864731"/>
                  <a:pt x="1566795" y="864619"/>
                  <a:pt x="1567836" y="864396"/>
                </a:cubicBezTo>
                <a:cubicBezTo>
                  <a:pt x="1568878" y="864173"/>
                  <a:pt x="1569697" y="863838"/>
                  <a:pt x="1570292" y="863391"/>
                </a:cubicBezTo>
                <a:cubicBezTo>
                  <a:pt x="1570888" y="862945"/>
                  <a:pt x="1571185" y="862275"/>
                  <a:pt x="1571185" y="861382"/>
                </a:cubicBezTo>
                <a:lnTo>
                  <a:pt x="1571185" y="793628"/>
                </a:lnTo>
                <a:cubicBezTo>
                  <a:pt x="1571185" y="787377"/>
                  <a:pt x="1570478" y="781908"/>
                  <a:pt x="1569064" y="777220"/>
                </a:cubicBezTo>
                <a:cubicBezTo>
                  <a:pt x="1567650" y="772532"/>
                  <a:pt x="1565381" y="768606"/>
                  <a:pt x="1562256" y="765444"/>
                </a:cubicBezTo>
                <a:cubicBezTo>
                  <a:pt x="1559130" y="762281"/>
                  <a:pt x="1555037" y="759881"/>
                  <a:pt x="1549977" y="758244"/>
                </a:cubicBezTo>
                <a:cubicBezTo>
                  <a:pt x="1544917" y="756607"/>
                  <a:pt x="1538778" y="755789"/>
                  <a:pt x="1531560" y="755789"/>
                </a:cubicBezTo>
                <a:close/>
                <a:moveTo>
                  <a:pt x="1423585" y="755789"/>
                </a:moveTo>
                <a:cubicBezTo>
                  <a:pt x="1420236" y="755789"/>
                  <a:pt x="1417055" y="756179"/>
                  <a:pt x="1414041" y="756961"/>
                </a:cubicBezTo>
                <a:cubicBezTo>
                  <a:pt x="1411028" y="757742"/>
                  <a:pt x="1408088" y="758895"/>
                  <a:pt x="1405223" y="760421"/>
                </a:cubicBezTo>
                <a:cubicBezTo>
                  <a:pt x="1402358" y="761946"/>
                  <a:pt x="1399512" y="763863"/>
                  <a:pt x="1396684" y="766169"/>
                </a:cubicBezTo>
                <a:cubicBezTo>
                  <a:pt x="1393856" y="768476"/>
                  <a:pt x="1390917" y="771192"/>
                  <a:pt x="1387866" y="774318"/>
                </a:cubicBezTo>
                <a:lnTo>
                  <a:pt x="1387866" y="760812"/>
                </a:lnTo>
                <a:cubicBezTo>
                  <a:pt x="1387866" y="760142"/>
                  <a:pt x="1387736" y="759602"/>
                  <a:pt x="1387475" y="759193"/>
                </a:cubicBezTo>
                <a:cubicBezTo>
                  <a:pt x="1387215" y="758784"/>
                  <a:pt x="1386750" y="758430"/>
                  <a:pt x="1386080" y="758133"/>
                </a:cubicBezTo>
                <a:cubicBezTo>
                  <a:pt x="1385410" y="757835"/>
                  <a:pt x="1384573" y="757630"/>
                  <a:pt x="1383569" y="757519"/>
                </a:cubicBezTo>
                <a:cubicBezTo>
                  <a:pt x="1382564" y="757407"/>
                  <a:pt x="1381280" y="757351"/>
                  <a:pt x="1379718" y="757351"/>
                </a:cubicBezTo>
                <a:cubicBezTo>
                  <a:pt x="1378230" y="757351"/>
                  <a:pt x="1376964" y="757407"/>
                  <a:pt x="1375923" y="757519"/>
                </a:cubicBezTo>
                <a:cubicBezTo>
                  <a:pt x="1374881" y="757630"/>
                  <a:pt x="1374025" y="757835"/>
                  <a:pt x="1373355" y="758133"/>
                </a:cubicBezTo>
                <a:cubicBezTo>
                  <a:pt x="1372686" y="758430"/>
                  <a:pt x="1372239" y="758784"/>
                  <a:pt x="1372016" y="759193"/>
                </a:cubicBezTo>
                <a:cubicBezTo>
                  <a:pt x="1371793" y="759602"/>
                  <a:pt x="1371681" y="760142"/>
                  <a:pt x="1371681" y="760812"/>
                </a:cubicBezTo>
                <a:lnTo>
                  <a:pt x="1371681" y="901119"/>
                </a:lnTo>
                <a:cubicBezTo>
                  <a:pt x="1371681" y="901715"/>
                  <a:pt x="1371811" y="902236"/>
                  <a:pt x="1372072" y="902682"/>
                </a:cubicBezTo>
                <a:cubicBezTo>
                  <a:pt x="1372332" y="903129"/>
                  <a:pt x="1372816" y="903501"/>
                  <a:pt x="1373523" y="903798"/>
                </a:cubicBezTo>
                <a:cubicBezTo>
                  <a:pt x="1374230" y="904096"/>
                  <a:pt x="1375178" y="904319"/>
                  <a:pt x="1376369" y="904468"/>
                </a:cubicBezTo>
                <a:cubicBezTo>
                  <a:pt x="1377560" y="904617"/>
                  <a:pt x="1379048" y="904691"/>
                  <a:pt x="1380834" y="904691"/>
                </a:cubicBezTo>
                <a:cubicBezTo>
                  <a:pt x="1382694" y="904691"/>
                  <a:pt x="1384220" y="904617"/>
                  <a:pt x="1385410" y="904468"/>
                </a:cubicBezTo>
                <a:cubicBezTo>
                  <a:pt x="1386601" y="904319"/>
                  <a:pt x="1387531" y="904096"/>
                  <a:pt x="1388201" y="903798"/>
                </a:cubicBezTo>
                <a:cubicBezTo>
                  <a:pt x="1388871" y="903501"/>
                  <a:pt x="1389354" y="903129"/>
                  <a:pt x="1389652" y="902682"/>
                </a:cubicBezTo>
                <a:cubicBezTo>
                  <a:pt x="1389950" y="902236"/>
                  <a:pt x="1390098" y="901715"/>
                  <a:pt x="1390098" y="901119"/>
                </a:cubicBezTo>
                <a:lnTo>
                  <a:pt x="1390098" y="850890"/>
                </a:lnTo>
                <a:cubicBezTo>
                  <a:pt x="1392777" y="853494"/>
                  <a:pt x="1395308" y="855764"/>
                  <a:pt x="1397689" y="857699"/>
                </a:cubicBezTo>
                <a:cubicBezTo>
                  <a:pt x="1400070" y="859633"/>
                  <a:pt x="1402470" y="861233"/>
                  <a:pt x="1404888" y="862498"/>
                </a:cubicBezTo>
                <a:cubicBezTo>
                  <a:pt x="1407307" y="863763"/>
                  <a:pt x="1409781" y="864694"/>
                  <a:pt x="1412311" y="865289"/>
                </a:cubicBezTo>
                <a:cubicBezTo>
                  <a:pt x="1414841" y="865884"/>
                  <a:pt x="1417594" y="866182"/>
                  <a:pt x="1420571" y="866182"/>
                </a:cubicBezTo>
                <a:cubicBezTo>
                  <a:pt x="1427566" y="866182"/>
                  <a:pt x="1433780" y="864861"/>
                  <a:pt x="1439212" y="862219"/>
                </a:cubicBezTo>
                <a:cubicBezTo>
                  <a:pt x="1444644" y="859578"/>
                  <a:pt x="1449202" y="855820"/>
                  <a:pt x="1452885" y="850946"/>
                </a:cubicBezTo>
                <a:cubicBezTo>
                  <a:pt x="1456569" y="846072"/>
                  <a:pt x="1459360" y="840137"/>
                  <a:pt x="1461257" y="833142"/>
                </a:cubicBezTo>
                <a:cubicBezTo>
                  <a:pt x="1463155" y="826147"/>
                  <a:pt x="1464103" y="818259"/>
                  <a:pt x="1464103" y="809478"/>
                </a:cubicBezTo>
                <a:cubicBezTo>
                  <a:pt x="1464103" y="802186"/>
                  <a:pt x="1463359" y="795284"/>
                  <a:pt x="1461871" y="788773"/>
                </a:cubicBezTo>
                <a:cubicBezTo>
                  <a:pt x="1460383" y="782261"/>
                  <a:pt x="1458020" y="776550"/>
                  <a:pt x="1454783" y="771639"/>
                </a:cubicBezTo>
                <a:cubicBezTo>
                  <a:pt x="1451546" y="766728"/>
                  <a:pt x="1447360" y="762858"/>
                  <a:pt x="1442226" y="760030"/>
                </a:cubicBezTo>
                <a:cubicBezTo>
                  <a:pt x="1437091" y="757203"/>
                  <a:pt x="1430878" y="755789"/>
                  <a:pt x="1423585" y="755789"/>
                </a:cubicBezTo>
                <a:close/>
                <a:moveTo>
                  <a:pt x="1136979" y="755789"/>
                </a:moveTo>
                <a:cubicBezTo>
                  <a:pt x="1129612" y="755789"/>
                  <a:pt x="1122952" y="757072"/>
                  <a:pt x="1116999" y="759640"/>
                </a:cubicBezTo>
                <a:cubicBezTo>
                  <a:pt x="1111046" y="762207"/>
                  <a:pt x="1105967" y="765890"/>
                  <a:pt x="1101763" y="770690"/>
                </a:cubicBezTo>
                <a:cubicBezTo>
                  <a:pt x="1097558" y="775490"/>
                  <a:pt x="1094340" y="781331"/>
                  <a:pt x="1092107" y="788215"/>
                </a:cubicBezTo>
                <a:cubicBezTo>
                  <a:pt x="1089875" y="795098"/>
                  <a:pt x="1088759" y="802856"/>
                  <a:pt x="1088759" y="811488"/>
                </a:cubicBezTo>
                <a:cubicBezTo>
                  <a:pt x="1088759" y="820566"/>
                  <a:pt x="1089838" y="828528"/>
                  <a:pt x="1091996" y="835375"/>
                </a:cubicBezTo>
                <a:cubicBezTo>
                  <a:pt x="1094154" y="842221"/>
                  <a:pt x="1097354" y="847913"/>
                  <a:pt x="1101595" y="852453"/>
                </a:cubicBezTo>
                <a:cubicBezTo>
                  <a:pt x="1105837" y="856992"/>
                  <a:pt x="1111064" y="860415"/>
                  <a:pt x="1117278" y="862722"/>
                </a:cubicBezTo>
                <a:cubicBezTo>
                  <a:pt x="1123492" y="865029"/>
                  <a:pt x="1130728" y="866182"/>
                  <a:pt x="1138988" y="866182"/>
                </a:cubicBezTo>
                <a:cubicBezTo>
                  <a:pt x="1143751" y="866182"/>
                  <a:pt x="1148234" y="865828"/>
                  <a:pt x="1152439" y="865122"/>
                </a:cubicBezTo>
                <a:cubicBezTo>
                  <a:pt x="1156643" y="864415"/>
                  <a:pt x="1160345" y="863615"/>
                  <a:pt x="1163545" y="862722"/>
                </a:cubicBezTo>
                <a:cubicBezTo>
                  <a:pt x="1166745" y="861829"/>
                  <a:pt x="1169349" y="860917"/>
                  <a:pt x="1171358" y="859987"/>
                </a:cubicBezTo>
                <a:cubicBezTo>
                  <a:pt x="1173368" y="859057"/>
                  <a:pt x="1174577" y="858387"/>
                  <a:pt x="1174986" y="857978"/>
                </a:cubicBezTo>
                <a:cubicBezTo>
                  <a:pt x="1175395" y="857568"/>
                  <a:pt x="1175730" y="857141"/>
                  <a:pt x="1175991" y="856694"/>
                </a:cubicBezTo>
                <a:cubicBezTo>
                  <a:pt x="1176251" y="856248"/>
                  <a:pt x="1176437" y="855745"/>
                  <a:pt x="1176549" y="855187"/>
                </a:cubicBezTo>
                <a:cubicBezTo>
                  <a:pt x="1176660" y="854629"/>
                  <a:pt x="1176753" y="853997"/>
                  <a:pt x="1176828" y="853290"/>
                </a:cubicBezTo>
                <a:cubicBezTo>
                  <a:pt x="1176902" y="852583"/>
                  <a:pt x="1176939" y="851746"/>
                  <a:pt x="1176939" y="850778"/>
                </a:cubicBezTo>
                <a:cubicBezTo>
                  <a:pt x="1176939" y="849439"/>
                  <a:pt x="1176883" y="848304"/>
                  <a:pt x="1176771" y="847374"/>
                </a:cubicBezTo>
                <a:cubicBezTo>
                  <a:pt x="1176659" y="846444"/>
                  <a:pt x="1176491" y="845718"/>
                  <a:pt x="1176266" y="845197"/>
                </a:cubicBezTo>
                <a:cubicBezTo>
                  <a:pt x="1176042" y="844676"/>
                  <a:pt x="1175724" y="844286"/>
                  <a:pt x="1175313" y="844025"/>
                </a:cubicBezTo>
                <a:cubicBezTo>
                  <a:pt x="1174902" y="843765"/>
                  <a:pt x="1174435" y="843634"/>
                  <a:pt x="1173912" y="843634"/>
                </a:cubicBezTo>
                <a:cubicBezTo>
                  <a:pt x="1173014" y="843634"/>
                  <a:pt x="1171687" y="844025"/>
                  <a:pt x="1169929" y="844806"/>
                </a:cubicBezTo>
                <a:cubicBezTo>
                  <a:pt x="1168172" y="845588"/>
                  <a:pt x="1165928" y="846462"/>
                  <a:pt x="1163199" y="847430"/>
                </a:cubicBezTo>
                <a:cubicBezTo>
                  <a:pt x="1160469" y="848397"/>
                  <a:pt x="1157235" y="849271"/>
                  <a:pt x="1153496" y="850053"/>
                </a:cubicBezTo>
                <a:cubicBezTo>
                  <a:pt x="1149758" y="850834"/>
                  <a:pt x="1145495" y="851225"/>
                  <a:pt x="1140710" y="851225"/>
                </a:cubicBezTo>
                <a:cubicBezTo>
                  <a:pt x="1134653" y="851225"/>
                  <a:pt x="1129531" y="850369"/>
                  <a:pt x="1125343" y="848657"/>
                </a:cubicBezTo>
                <a:cubicBezTo>
                  <a:pt x="1121156" y="846946"/>
                  <a:pt x="1117754" y="844490"/>
                  <a:pt x="1115136" y="841290"/>
                </a:cubicBezTo>
                <a:cubicBezTo>
                  <a:pt x="1112519" y="838091"/>
                  <a:pt x="1110650" y="834258"/>
                  <a:pt x="1109528" y="829793"/>
                </a:cubicBezTo>
                <a:cubicBezTo>
                  <a:pt x="1108407" y="825329"/>
                  <a:pt x="1107846" y="820306"/>
                  <a:pt x="1107846" y="814725"/>
                </a:cubicBezTo>
                <a:lnTo>
                  <a:pt x="1174004" y="814725"/>
                </a:lnTo>
                <a:cubicBezTo>
                  <a:pt x="1175874" y="814725"/>
                  <a:pt x="1177537" y="814111"/>
                  <a:pt x="1178995" y="812883"/>
                </a:cubicBezTo>
                <a:cubicBezTo>
                  <a:pt x="1180452" y="811655"/>
                  <a:pt x="1181181" y="809590"/>
                  <a:pt x="1181181" y="806688"/>
                </a:cubicBezTo>
                <a:lnTo>
                  <a:pt x="1181181" y="803339"/>
                </a:lnTo>
                <a:cubicBezTo>
                  <a:pt x="1181181" y="796791"/>
                  <a:pt x="1180344" y="790633"/>
                  <a:pt x="1178670" y="784866"/>
                </a:cubicBezTo>
                <a:cubicBezTo>
                  <a:pt x="1176995" y="779099"/>
                  <a:pt x="1174372" y="774076"/>
                  <a:pt x="1170800" y="769797"/>
                </a:cubicBezTo>
                <a:cubicBezTo>
                  <a:pt x="1167228" y="765518"/>
                  <a:pt x="1162670" y="762114"/>
                  <a:pt x="1157127" y="759584"/>
                </a:cubicBezTo>
                <a:cubicBezTo>
                  <a:pt x="1151583" y="757054"/>
                  <a:pt x="1144867" y="755789"/>
                  <a:pt x="1136979" y="755789"/>
                </a:cubicBezTo>
                <a:close/>
                <a:moveTo>
                  <a:pt x="775029" y="755789"/>
                </a:moveTo>
                <a:cubicBezTo>
                  <a:pt x="767662" y="755789"/>
                  <a:pt x="761002" y="757072"/>
                  <a:pt x="755049" y="759640"/>
                </a:cubicBezTo>
                <a:cubicBezTo>
                  <a:pt x="749096" y="762207"/>
                  <a:pt x="744017" y="765890"/>
                  <a:pt x="739813" y="770690"/>
                </a:cubicBezTo>
                <a:cubicBezTo>
                  <a:pt x="735608" y="775490"/>
                  <a:pt x="732390" y="781331"/>
                  <a:pt x="730157" y="788215"/>
                </a:cubicBezTo>
                <a:cubicBezTo>
                  <a:pt x="727925" y="795098"/>
                  <a:pt x="726809" y="802856"/>
                  <a:pt x="726809" y="811488"/>
                </a:cubicBezTo>
                <a:cubicBezTo>
                  <a:pt x="726809" y="820566"/>
                  <a:pt x="727888" y="828528"/>
                  <a:pt x="730046" y="835375"/>
                </a:cubicBezTo>
                <a:cubicBezTo>
                  <a:pt x="732204" y="842221"/>
                  <a:pt x="735404" y="847913"/>
                  <a:pt x="739645" y="852453"/>
                </a:cubicBezTo>
                <a:cubicBezTo>
                  <a:pt x="743887" y="856992"/>
                  <a:pt x="749114" y="860415"/>
                  <a:pt x="755328" y="862722"/>
                </a:cubicBezTo>
                <a:cubicBezTo>
                  <a:pt x="761542" y="865029"/>
                  <a:pt x="768778" y="866182"/>
                  <a:pt x="777038" y="866182"/>
                </a:cubicBezTo>
                <a:cubicBezTo>
                  <a:pt x="781801" y="866182"/>
                  <a:pt x="786284" y="865828"/>
                  <a:pt x="790489" y="865122"/>
                </a:cubicBezTo>
                <a:cubicBezTo>
                  <a:pt x="794693" y="864415"/>
                  <a:pt x="798395" y="863615"/>
                  <a:pt x="801595" y="862722"/>
                </a:cubicBezTo>
                <a:cubicBezTo>
                  <a:pt x="804795" y="861829"/>
                  <a:pt x="807399" y="860917"/>
                  <a:pt x="809408" y="859987"/>
                </a:cubicBezTo>
                <a:cubicBezTo>
                  <a:pt x="811418" y="859057"/>
                  <a:pt x="812627" y="858387"/>
                  <a:pt x="813036" y="857978"/>
                </a:cubicBezTo>
                <a:cubicBezTo>
                  <a:pt x="813445" y="857568"/>
                  <a:pt x="813780" y="857141"/>
                  <a:pt x="814041" y="856694"/>
                </a:cubicBezTo>
                <a:cubicBezTo>
                  <a:pt x="814301" y="856248"/>
                  <a:pt x="814487" y="855745"/>
                  <a:pt x="814599" y="855187"/>
                </a:cubicBezTo>
                <a:cubicBezTo>
                  <a:pt x="814710" y="854629"/>
                  <a:pt x="814803" y="853997"/>
                  <a:pt x="814878" y="853290"/>
                </a:cubicBezTo>
                <a:cubicBezTo>
                  <a:pt x="814952" y="852583"/>
                  <a:pt x="814989" y="851746"/>
                  <a:pt x="814989" y="850778"/>
                </a:cubicBezTo>
                <a:cubicBezTo>
                  <a:pt x="814989" y="849439"/>
                  <a:pt x="814933" y="848304"/>
                  <a:pt x="814821" y="847374"/>
                </a:cubicBezTo>
                <a:cubicBezTo>
                  <a:pt x="814709" y="846444"/>
                  <a:pt x="814541" y="845718"/>
                  <a:pt x="814316" y="845197"/>
                </a:cubicBezTo>
                <a:cubicBezTo>
                  <a:pt x="814092" y="844676"/>
                  <a:pt x="813774" y="844286"/>
                  <a:pt x="813363" y="844025"/>
                </a:cubicBezTo>
                <a:cubicBezTo>
                  <a:pt x="812952" y="843765"/>
                  <a:pt x="812485" y="843634"/>
                  <a:pt x="811962" y="843634"/>
                </a:cubicBezTo>
                <a:cubicBezTo>
                  <a:pt x="811064" y="843634"/>
                  <a:pt x="809737" y="844025"/>
                  <a:pt x="807979" y="844806"/>
                </a:cubicBezTo>
                <a:cubicBezTo>
                  <a:pt x="806222" y="845588"/>
                  <a:pt x="803978" y="846462"/>
                  <a:pt x="801249" y="847430"/>
                </a:cubicBezTo>
                <a:cubicBezTo>
                  <a:pt x="798519" y="848397"/>
                  <a:pt x="795285" y="849271"/>
                  <a:pt x="791546" y="850053"/>
                </a:cubicBezTo>
                <a:cubicBezTo>
                  <a:pt x="787808" y="850834"/>
                  <a:pt x="783545" y="851225"/>
                  <a:pt x="778760" y="851225"/>
                </a:cubicBezTo>
                <a:cubicBezTo>
                  <a:pt x="772703" y="851225"/>
                  <a:pt x="767581" y="850369"/>
                  <a:pt x="763393" y="848657"/>
                </a:cubicBezTo>
                <a:cubicBezTo>
                  <a:pt x="759206" y="846946"/>
                  <a:pt x="755804" y="844490"/>
                  <a:pt x="753186" y="841290"/>
                </a:cubicBezTo>
                <a:cubicBezTo>
                  <a:pt x="750569" y="838091"/>
                  <a:pt x="748700" y="834258"/>
                  <a:pt x="747578" y="829793"/>
                </a:cubicBezTo>
                <a:cubicBezTo>
                  <a:pt x="746457" y="825329"/>
                  <a:pt x="745896" y="820306"/>
                  <a:pt x="745896" y="814725"/>
                </a:cubicBezTo>
                <a:lnTo>
                  <a:pt x="812054" y="814725"/>
                </a:lnTo>
                <a:cubicBezTo>
                  <a:pt x="813924" y="814725"/>
                  <a:pt x="815587" y="814111"/>
                  <a:pt x="817045" y="812883"/>
                </a:cubicBezTo>
                <a:cubicBezTo>
                  <a:pt x="818502" y="811655"/>
                  <a:pt x="819231" y="809590"/>
                  <a:pt x="819231" y="806688"/>
                </a:cubicBezTo>
                <a:lnTo>
                  <a:pt x="819231" y="803339"/>
                </a:lnTo>
                <a:cubicBezTo>
                  <a:pt x="819231" y="796791"/>
                  <a:pt x="818394" y="790633"/>
                  <a:pt x="816720" y="784866"/>
                </a:cubicBezTo>
                <a:cubicBezTo>
                  <a:pt x="815045" y="779099"/>
                  <a:pt x="812422" y="774076"/>
                  <a:pt x="808850" y="769797"/>
                </a:cubicBezTo>
                <a:cubicBezTo>
                  <a:pt x="805278" y="765518"/>
                  <a:pt x="800720" y="762114"/>
                  <a:pt x="795177" y="759584"/>
                </a:cubicBezTo>
                <a:cubicBezTo>
                  <a:pt x="789633" y="757054"/>
                  <a:pt x="782917" y="755789"/>
                  <a:pt x="775029" y="755789"/>
                </a:cubicBezTo>
                <a:close/>
                <a:moveTo>
                  <a:pt x="477931" y="755789"/>
                </a:moveTo>
                <a:cubicBezTo>
                  <a:pt x="472499" y="755789"/>
                  <a:pt x="467122" y="757258"/>
                  <a:pt x="461802" y="760198"/>
                </a:cubicBezTo>
                <a:cubicBezTo>
                  <a:pt x="456481" y="763137"/>
                  <a:pt x="450993" y="767769"/>
                  <a:pt x="445338" y="774095"/>
                </a:cubicBezTo>
                <a:lnTo>
                  <a:pt x="445338" y="760812"/>
                </a:lnTo>
                <a:cubicBezTo>
                  <a:pt x="445338" y="760216"/>
                  <a:pt x="445207" y="759714"/>
                  <a:pt x="444947" y="759305"/>
                </a:cubicBezTo>
                <a:cubicBezTo>
                  <a:pt x="444686" y="758895"/>
                  <a:pt x="444259" y="758523"/>
                  <a:pt x="443663" y="758189"/>
                </a:cubicBezTo>
                <a:cubicBezTo>
                  <a:pt x="443068" y="757854"/>
                  <a:pt x="442231" y="757630"/>
                  <a:pt x="441152" y="757519"/>
                </a:cubicBezTo>
                <a:cubicBezTo>
                  <a:pt x="440073" y="757407"/>
                  <a:pt x="438715" y="757351"/>
                  <a:pt x="437078" y="757351"/>
                </a:cubicBezTo>
                <a:cubicBezTo>
                  <a:pt x="435366" y="757351"/>
                  <a:pt x="433989" y="757407"/>
                  <a:pt x="432948" y="757519"/>
                </a:cubicBezTo>
                <a:cubicBezTo>
                  <a:pt x="431906" y="757630"/>
                  <a:pt x="431050" y="757854"/>
                  <a:pt x="430380" y="758189"/>
                </a:cubicBezTo>
                <a:cubicBezTo>
                  <a:pt x="429711" y="758523"/>
                  <a:pt x="429264" y="758895"/>
                  <a:pt x="429041" y="759305"/>
                </a:cubicBezTo>
                <a:cubicBezTo>
                  <a:pt x="428818" y="759714"/>
                  <a:pt x="428706" y="760216"/>
                  <a:pt x="428706" y="760812"/>
                </a:cubicBezTo>
                <a:lnTo>
                  <a:pt x="428706" y="861271"/>
                </a:lnTo>
                <a:cubicBezTo>
                  <a:pt x="428706" y="861866"/>
                  <a:pt x="428836" y="862368"/>
                  <a:pt x="429097" y="862777"/>
                </a:cubicBezTo>
                <a:cubicBezTo>
                  <a:pt x="429357" y="863187"/>
                  <a:pt x="429841" y="863540"/>
                  <a:pt x="430548" y="863838"/>
                </a:cubicBezTo>
                <a:cubicBezTo>
                  <a:pt x="431255" y="864136"/>
                  <a:pt x="432203" y="864359"/>
                  <a:pt x="433394" y="864508"/>
                </a:cubicBezTo>
                <a:cubicBezTo>
                  <a:pt x="434585" y="864656"/>
                  <a:pt x="436073" y="864731"/>
                  <a:pt x="437859" y="864731"/>
                </a:cubicBezTo>
                <a:cubicBezTo>
                  <a:pt x="439719" y="864731"/>
                  <a:pt x="441245" y="864656"/>
                  <a:pt x="442435" y="864508"/>
                </a:cubicBezTo>
                <a:cubicBezTo>
                  <a:pt x="443626" y="864359"/>
                  <a:pt x="444556" y="864136"/>
                  <a:pt x="445226" y="863838"/>
                </a:cubicBezTo>
                <a:cubicBezTo>
                  <a:pt x="445896" y="863540"/>
                  <a:pt x="446379" y="863187"/>
                  <a:pt x="446677" y="862777"/>
                </a:cubicBezTo>
                <a:cubicBezTo>
                  <a:pt x="446975" y="862368"/>
                  <a:pt x="447124" y="861866"/>
                  <a:pt x="447124" y="861271"/>
                </a:cubicBezTo>
                <a:lnTo>
                  <a:pt x="447124" y="791061"/>
                </a:lnTo>
                <a:cubicBezTo>
                  <a:pt x="452184" y="784736"/>
                  <a:pt x="456872" y="779936"/>
                  <a:pt x="461188" y="776662"/>
                </a:cubicBezTo>
                <a:cubicBezTo>
                  <a:pt x="465504" y="773388"/>
                  <a:pt x="469783" y="771750"/>
                  <a:pt x="474024" y="771750"/>
                </a:cubicBezTo>
                <a:cubicBezTo>
                  <a:pt x="477447" y="771750"/>
                  <a:pt x="480405" y="772420"/>
                  <a:pt x="482898" y="773760"/>
                </a:cubicBezTo>
                <a:cubicBezTo>
                  <a:pt x="485391" y="775099"/>
                  <a:pt x="487456" y="777034"/>
                  <a:pt x="489093" y="779564"/>
                </a:cubicBezTo>
                <a:cubicBezTo>
                  <a:pt x="490730" y="782094"/>
                  <a:pt x="491958" y="785108"/>
                  <a:pt x="492777" y="788605"/>
                </a:cubicBezTo>
                <a:cubicBezTo>
                  <a:pt x="493595" y="792103"/>
                  <a:pt x="494004" y="795972"/>
                  <a:pt x="494004" y="800214"/>
                </a:cubicBezTo>
                <a:lnTo>
                  <a:pt x="494004" y="861271"/>
                </a:lnTo>
                <a:cubicBezTo>
                  <a:pt x="494004" y="861866"/>
                  <a:pt x="494135" y="862368"/>
                  <a:pt x="494395" y="862777"/>
                </a:cubicBezTo>
                <a:cubicBezTo>
                  <a:pt x="494656" y="863187"/>
                  <a:pt x="495139" y="863540"/>
                  <a:pt x="495846" y="863838"/>
                </a:cubicBezTo>
                <a:cubicBezTo>
                  <a:pt x="496553" y="864136"/>
                  <a:pt x="497520" y="864359"/>
                  <a:pt x="498748" y="864508"/>
                </a:cubicBezTo>
                <a:cubicBezTo>
                  <a:pt x="499976" y="864656"/>
                  <a:pt x="501446" y="864731"/>
                  <a:pt x="503157" y="864731"/>
                </a:cubicBezTo>
                <a:cubicBezTo>
                  <a:pt x="504943" y="864731"/>
                  <a:pt x="506432" y="864656"/>
                  <a:pt x="507622" y="864508"/>
                </a:cubicBezTo>
                <a:cubicBezTo>
                  <a:pt x="508813" y="864359"/>
                  <a:pt x="509762" y="864136"/>
                  <a:pt x="510468" y="863838"/>
                </a:cubicBezTo>
                <a:cubicBezTo>
                  <a:pt x="511175" y="863540"/>
                  <a:pt x="511678" y="863187"/>
                  <a:pt x="511975" y="862777"/>
                </a:cubicBezTo>
                <a:cubicBezTo>
                  <a:pt x="512273" y="862368"/>
                  <a:pt x="512422" y="861866"/>
                  <a:pt x="512422" y="861271"/>
                </a:cubicBezTo>
                <a:lnTo>
                  <a:pt x="512422" y="791061"/>
                </a:lnTo>
                <a:cubicBezTo>
                  <a:pt x="517556" y="784736"/>
                  <a:pt x="522263" y="779936"/>
                  <a:pt x="526542" y="776662"/>
                </a:cubicBezTo>
                <a:cubicBezTo>
                  <a:pt x="530821" y="773388"/>
                  <a:pt x="535081" y="771750"/>
                  <a:pt x="539323" y="771750"/>
                </a:cubicBezTo>
                <a:cubicBezTo>
                  <a:pt x="542746" y="771750"/>
                  <a:pt x="545722" y="772420"/>
                  <a:pt x="548252" y="773760"/>
                </a:cubicBezTo>
                <a:cubicBezTo>
                  <a:pt x="550782" y="775099"/>
                  <a:pt x="552866" y="777034"/>
                  <a:pt x="554503" y="779564"/>
                </a:cubicBezTo>
                <a:cubicBezTo>
                  <a:pt x="556140" y="782094"/>
                  <a:pt x="557331" y="785108"/>
                  <a:pt x="558075" y="788605"/>
                </a:cubicBezTo>
                <a:cubicBezTo>
                  <a:pt x="558819" y="792103"/>
                  <a:pt x="559191" y="795972"/>
                  <a:pt x="559191" y="800214"/>
                </a:cubicBezTo>
                <a:lnTo>
                  <a:pt x="559191" y="861271"/>
                </a:lnTo>
                <a:cubicBezTo>
                  <a:pt x="559191" y="861866"/>
                  <a:pt x="559340" y="862368"/>
                  <a:pt x="559638" y="862777"/>
                </a:cubicBezTo>
                <a:cubicBezTo>
                  <a:pt x="559935" y="863187"/>
                  <a:pt x="560438" y="863540"/>
                  <a:pt x="561144" y="863838"/>
                </a:cubicBezTo>
                <a:cubicBezTo>
                  <a:pt x="561851" y="864136"/>
                  <a:pt x="562800" y="864359"/>
                  <a:pt x="563991" y="864508"/>
                </a:cubicBezTo>
                <a:cubicBezTo>
                  <a:pt x="565181" y="864656"/>
                  <a:pt x="566707" y="864731"/>
                  <a:pt x="568567" y="864731"/>
                </a:cubicBezTo>
                <a:cubicBezTo>
                  <a:pt x="570353" y="864731"/>
                  <a:pt x="571842" y="864656"/>
                  <a:pt x="573032" y="864508"/>
                </a:cubicBezTo>
                <a:cubicBezTo>
                  <a:pt x="574223" y="864359"/>
                  <a:pt x="575153" y="864136"/>
                  <a:pt x="575823" y="863838"/>
                </a:cubicBezTo>
                <a:cubicBezTo>
                  <a:pt x="576492" y="863540"/>
                  <a:pt x="576976" y="863187"/>
                  <a:pt x="577274" y="862777"/>
                </a:cubicBezTo>
                <a:cubicBezTo>
                  <a:pt x="577571" y="862368"/>
                  <a:pt x="577720" y="861866"/>
                  <a:pt x="577720" y="861271"/>
                </a:cubicBezTo>
                <a:lnTo>
                  <a:pt x="577720" y="797758"/>
                </a:lnTo>
                <a:cubicBezTo>
                  <a:pt x="577720" y="792103"/>
                  <a:pt x="577144" y="786726"/>
                  <a:pt x="575990" y="781629"/>
                </a:cubicBezTo>
                <a:cubicBezTo>
                  <a:pt x="574837" y="776532"/>
                  <a:pt x="572902" y="772085"/>
                  <a:pt x="570186" y="768290"/>
                </a:cubicBezTo>
                <a:cubicBezTo>
                  <a:pt x="567470" y="764495"/>
                  <a:pt x="563916" y="761463"/>
                  <a:pt x="559526" y="759193"/>
                </a:cubicBezTo>
                <a:cubicBezTo>
                  <a:pt x="555136" y="756923"/>
                  <a:pt x="549703" y="755789"/>
                  <a:pt x="543229" y="755789"/>
                </a:cubicBezTo>
                <a:cubicBezTo>
                  <a:pt x="540550" y="755789"/>
                  <a:pt x="537890" y="756142"/>
                  <a:pt x="535248" y="756849"/>
                </a:cubicBezTo>
                <a:cubicBezTo>
                  <a:pt x="532607" y="757556"/>
                  <a:pt x="529891" y="758691"/>
                  <a:pt x="527100" y="760254"/>
                </a:cubicBezTo>
                <a:cubicBezTo>
                  <a:pt x="524310" y="761816"/>
                  <a:pt x="521407" y="763863"/>
                  <a:pt x="518394" y="766393"/>
                </a:cubicBezTo>
                <a:cubicBezTo>
                  <a:pt x="515380" y="768923"/>
                  <a:pt x="512199" y="772011"/>
                  <a:pt x="508850" y="775657"/>
                </a:cubicBezTo>
                <a:cubicBezTo>
                  <a:pt x="507659" y="772681"/>
                  <a:pt x="506171" y="769983"/>
                  <a:pt x="504385" y="767565"/>
                </a:cubicBezTo>
                <a:cubicBezTo>
                  <a:pt x="502599" y="765146"/>
                  <a:pt x="500441" y="763063"/>
                  <a:pt x="497911" y="761314"/>
                </a:cubicBezTo>
                <a:cubicBezTo>
                  <a:pt x="495381" y="759565"/>
                  <a:pt x="492460" y="758207"/>
                  <a:pt x="489149" y="757240"/>
                </a:cubicBezTo>
                <a:cubicBezTo>
                  <a:pt x="485837" y="756272"/>
                  <a:pt x="482098" y="755789"/>
                  <a:pt x="477931" y="755789"/>
                </a:cubicBezTo>
                <a:close/>
                <a:moveTo>
                  <a:pt x="2147187" y="730451"/>
                </a:moveTo>
                <a:cubicBezTo>
                  <a:pt x="2145401" y="730451"/>
                  <a:pt x="2143913" y="730525"/>
                  <a:pt x="2142722" y="730674"/>
                </a:cubicBezTo>
                <a:cubicBezTo>
                  <a:pt x="2141532" y="730823"/>
                  <a:pt x="2140583" y="731065"/>
                  <a:pt x="2139876" y="731399"/>
                </a:cubicBezTo>
                <a:cubicBezTo>
                  <a:pt x="2139169" y="731734"/>
                  <a:pt x="2138685" y="732125"/>
                  <a:pt x="2138425" y="732571"/>
                </a:cubicBezTo>
                <a:cubicBezTo>
                  <a:pt x="2138164" y="733018"/>
                  <a:pt x="2138034" y="733502"/>
                  <a:pt x="2138034" y="734023"/>
                </a:cubicBezTo>
                <a:lnTo>
                  <a:pt x="2138034" y="757909"/>
                </a:lnTo>
                <a:lnTo>
                  <a:pt x="2124082" y="757909"/>
                </a:lnTo>
                <a:cubicBezTo>
                  <a:pt x="2123486" y="757909"/>
                  <a:pt x="2122947" y="758040"/>
                  <a:pt x="2122463" y="758300"/>
                </a:cubicBezTo>
                <a:cubicBezTo>
                  <a:pt x="2121980" y="758561"/>
                  <a:pt x="2121589" y="759007"/>
                  <a:pt x="2121291" y="759640"/>
                </a:cubicBezTo>
                <a:cubicBezTo>
                  <a:pt x="2120994" y="760272"/>
                  <a:pt x="2120752" y="761072"/>
                  <a:pt x="2120566" y="762039"/>
                </a:cubicBezTo>
                <a:cubicBezTo>
                  <a:pt x="2120380" y="763007"/>
                  <a:pt x="2120286" y="764197"/>
                  <a:pt x="2120286" y="765611"/>
                </a:cubicBezTo>
                <a:cubicBezTo>
                  <a:pt x="2120286" y="768290"/>
                  <a:pt x="2120621" y="770225"/>
                  <a:pt x="2121291" y="771416"/>
                </a:cubicBezTo>
                <a:cubicBezTo>
                  <a:pt x="2121961" y="772606"/>
                  <a:pt x="2122854" y="773202"/>
                  <a:pt x="2123970" y="773202"/>
                </a:cubicBezTo>
                <a:lnTo>
                  <a:pt x="2138034" y="773202"/>
                </a:lnTo>
                <a:lnTo>
                  <a:pt x="2138034" y="831914"/>
                </a:lnTo>
                <a:cubicBezTo>
                  <a:pt x="2138034" y="837719"/>
                  <a:pt x="2138574" y="842760"/>
                  <a:pt x="2139653" y="847039"/>
                </a:cubicBezTo>
                <a:cubicBezTo>
                  <a:pt x="2140732" y="851318"/>
                  <a:pt x="2142462" y="854852"/>
                  <a:pt x="2144843" y="857643"/>
                </a:cubicBezTo>
                <a:cubicBezTo>
                  <a:pt x="2147224" y="860433"/>
                  <a:pt x="2150275" y="862517"/>
                  <a:pt x="2153996" y="863894"/>
                </a:cubicBezTo>
                <a:cubicBezTo>
                  <a:pt x="2157717" y="865270"/>
                  <a:pt x="2162182" y="865959"/>
                  <a:pt x="2167391" y="865959"/>
                </a:cubicBezTo>
                <a:cubicBezTo>
                  <a:pt x="2169102" y="865959"/>
                  <a:pt x="2170814" y="865847"/>
                  <a:pt x="2172525" y="865624"/>
                </a:cubicBezTo>
                <a:cubicBezTo>
                  <a:pt x="2174237" y="865401"/>
                  <a:pt x="2175855" y="865122"/>
                  <a:pt x="2177381" y="864787"/>
                </a:cubicBezTo>
                <a:cubicBezTo>
                  <a:pt x="2178906" y="864452"/>
                  <a:pt x="2180264" y="864024"/>
                  <a:pt x="2181455" y="863503"/>
                </a:cubicBezTo>
                <a:cubicBezTo>
                  <a:pt x="2182646" y="862982"/>
                  <a:pt x="2183538" y="862424"/>
                  <a:pt x="2184134" y="861829"/>
                </a:cubicBezTo>
                <a:cubicBezTo>
                  <a:pt x="2184729" y="861233"/>
                  <a:pt x="2185176" y="860303"/>
                  <a:pt x="2185473" y="859038"/>
                </a:cubicBezTo>
                <a:cubicBezTo>
                  <a:pt x="2185771" y="857773"/>
                  <a:pt x="2185920" y="856062"/>
                  <a:pt x="2185920" y="853904"/>
                </a:cubicBezTo>
                <a:cubicBezTo>
                  <a:pt x="2185920" y="852564"/>
                  <a:pt x="2185845" y="851448"/>
                  <a:pt x="2185696" y="850555"/>
                </a:cubicBezTo>
                <a:cubicBezTo>
                  <a:pt x="2185548" y="849662"/>
                  <a:pt x="2185380" y="848955"/>
                  <a:pt x="2185194" y="848434"/>
                </a:cubicBezTo>
                <a:cubicBezTo>
                  <a:pt x="2185008" y="847913"/>
                  <a:pt x="2184748" y="847560"/>
                  <a:pt x="2184413" y="847374"/>
                </a:cubicBezTo>
                <a:cubicBezTo>
                  <a:pt x="2184078" y="847188"/>
                  <a:pt x="2183724" y="847095"/>
                  <a:pt x="2183352" y="847095"/>
                </a:cubicBezTo>
                <a:cubicBezTo>
                  <a:pt x="2182757" y="847095"/>
                  <a:pt x="2182087" y="847262"/>
                  <a:pt x="2181343" y="847597"/>
                </a:cubicBezTo>
                <a:cubicBezTo>
                  <a:pt x="2180599" y="847932"/>
                  <a:pt x="2179706" y="848285"/>
                  <a:pt x="2178664" y="848657"/>
                </a:cubicBezTo>
                <a:cubicBezTo>
                  <a:pt x="2177623" y="849029"/>
                  <a:pt x="2176432" y="849383"/>
                  <a:pt x="2175092" y="849718"/>
                </a:cubicBezTo>
                <a:cubicBezTo>
                  <a:pt x="2173753" y="850053"/>
                  <a:pt x="2172228" y="850220"/>
                  <a:pt x="2170516" y="850220"/>
                </a:cubicBezTo>
                <a:cubicBezTo>
                  <a:pt x="2165233" y="850220"/>
                  <a:pt x="2161568" y="848453"/>
                  <a:pt x="2159521" y="844918"/>
                </a:cubicBezTo>
                <a:cubicBezTo>
                  <a:pt x="2157475" y="841383"/>
                  <a:pt x="2156452" y="836156"/>
                  <a:pt x="2156452" y="829235"/>
                </a:cubicBezTo>
                <a:lnTo>
                  <a:pt x="2156452" y="773202"/>
                </a:lnTo>
                <a:lnTo>
                  <a:pt x="2182236" y="773202"/>
                </a:lnTo>
                <a:cubicBezTo>
                  <a:pt x="2183352" y="773202"/>
                  <a:pt x="2184246" y="772606"/>
                  <a:pt x="2184915" y="771416"/>
                </a:cubicBezTo>
                <a:cubicBezTo>
                  <a:pt x="2185585" y="770225"/>
                  <a:pt x="2185920" y="768290"/>
                  <a:pt x="2185920" y="765611"/>
                </a:cubicBezTo>
                <a:cubicBezTo>
                  <a:pt x="2185920" y="764197"/>
                  <a:pt x="2185845" y="763007"/>
                  <a:pt x="2185696" y="762039"/>
                </a:cubicBezTo>
                <a:cubicBezTo>
                  <a:pt x="2185548" y="761072"/>
                  <a:pt x="2185306" y="760272"/>
                  <a:pt x="2184971" y="759640"/>
                </a:cubicBezTo>
                <a:cubicBezTo>
                  <a:pt x="2184636" y="759007"/>
                  <a:pt x="2184246" y="758561"/>
                  <a:pt x="2183799" y="758300"/>
                </a:cubicBezTo>
                <a:cubicBezTo>
                  <a:pt x="2183352" y="758040"/>
                  <a:pt x="2182832" y="757909"/>
                  <a:pt x="2182236" y="757909"/>
                </a:cubicBezTo>
                <a:lnTo>
                  <a:pt x="2156452" y="757909"/>
                </a:lnTo>
                <a:lnTo>
                  <a:pt x="2156452" y="734023"/>
                </a:lnTo>
                <a:cubicBezTo>
                  <a:pt x="2156452" y="733502"/>
                  <a:pt x="2156303" y="733018"/>
                  <a:pt x="2156005" y="732571"/>
                </a:cubicBezTo>
                <a:cubicBezTo>
                  <a:pt x="2155708" y="732125"/>
                  <a:pt x="2155224" y="731734"/>
                  <a:pt x="2154554" y="731399"/>
                </a:cubicBezTo>
                <a:cubicBezTo>
                  <a:pt x="2153884" y="731065"/>
                  <a:pt x="2152954" y="730823"/>
                  <a:pt x="2151764" y="730674"/>
                </a:cubicBezTo>
                <a:cubicBezTo>
                  <a:pt x="2150573" y="730525"/>
                  <a:pt x="2149048" y="730451"/>
                  <a:pt x="2147187" y="730451"/>
                </a:cubicBezTo>
                <a:close/>
                <a:moveTo>
                  <a:pt x="323671" y="719623"/>
                </a:moveTo>
                <a:cubicBezTo>
                  <a:pt x="321959" y="719623"/>
                  <a:pt x="320341" y="720200"/>
                  <a:pt x="318815" y="721354"/>
                </a:cubicBezTo>
                <a:cubicBezTo>
                  <a:pt x="317290" y="722507"/>
                  <a:pt x="316527" y="724535"/>
                  <a:pt x="316527" y="727437"/>
                </a:cubicBezTo>
                <a:lnTo>
                  <a:pt x="316527" y="856248"/>
                </a:lnTo>
                <a:cubicBezTo>
                  <a:pt x="316527" y="859150"/>
                  <a:pt x="317290" y="861178"/>
                  <a:pt x="318815" y="862331"/>
                </a:cubicBezTo>
                <a:cubicBezTo>
                  <a:pt x="320341" y="863484"/>
                  <a:pt x="321959" y="864061"/>
                  <a:pt x="323671" y="864061"/>
                </a:cubicBezTo>
                <a:lnTo>
                  <a:pt x="392987" y="864061"/>
                </a:lnTo>
                <a:cubicBezTo>
                  <a:pt x="393583" y="864061"/>
                  <a:pt x="394122" y="863912"/>
                  <a:pt x="394606" y="863615"/>
                </a:cubicBezTo>
                <a:cubicBezTo>
                  <a:pt x="395090" y="863317"/>
                  <a:pt x="395517" y="862833"/>
                  <a:pt x="395889" y="862164"/>
                </a:cubicBezTo>
                <a:cubicBezTo>
                  <a:pt x="396262" y="861494"/>
                  <a:pt x="396522" y="860657"/>
                  <a:pt x="396671" y="859652"/>
                </a:cubicBezTo>
                <a:cubicBezTo>
                  <a:pt x="396820" y="858648"/>
                  <a:pt x="396894" y="857475"/>
                  <a:pt x="396894" y="856136"/>
                </a:cubicBezTo>
                <a:cubicBezTo>
                  <a:pt x="396894" y="854648"/>
                  <a:pt x="396820" y="853401"/>
                  <a:pt x="396671" y="852397"/>
                </a:cubicBezTo>
                <a:cubicBezTo>
                  <a:pt x="396522" y="851392"/>
                  <a:pt x="396262" y="850574"/>
                  <a:pt x="395889" y="849941"/>
                </a:cubicBezTo>
                <a:cubicBezTo>
                  <a:pt x="395517" y="849309"/>
                  <a:pt x="395090" y="848843"/>
                  <a:pt x="394606" y="848546"/>
                </a:cubicBezTo>
                <a:cubicBezTo>
                  <a:pt x="394122" y="848248"/>
                  <a:pt x="393583" y="848099"/>
                  <a:pt x="392987" y="848099"/>
                </a:cubicBezTo>
                <a:lnTo>
                  <a:pt x="335726" y="848099"/>
                </a:lnTo>
                <a:lnTo>
                  <a:pt x="335726" y="796419"/>
                </a:lnTo>
                <a:lnTo>
                  <a:pt x="384169" y="796419"/>
                </a:lnTo>
                <a:cubicBezTo>
                  <a:pt x="384765" y="796419"/>
                  <a:pt x="385304" y="796289"/>
                  <a:pt x="385788" y="796028"/>
                </a:cubicBezTo>
                <a:cubicBezTo>
                  <a:pt x="386271" y="795768"/>
                  <a:pt x="386681" y="795340"/>
                  <a:pt x="387016" y="794744"/>
                </a:cubicBezTo>
                <a:cubicBezTo>
                  <a:pt x="387350" y="794149"/>
                  <a:pt x="387592" y="793368"/>
                  <a:pt x="387741" y="792400"/>
                </a:cubicBezTo>
                <a:cubicBezTo>
                  <a:pt x="387890" y="791433"/>
                  <a:pt x="387964" y="790280"/>
                  <a:pt x="387964" y="788940"/>
                </a:cubicBezTo>
                <a:cubicBezTo>
                  <a:pt x="387964" y="787526"/>
                  <a:pt x="387890" y="786298"/>
                  <a:pt x="387741" y="785257"/>
                </a:cubicBezTo>
                <a:cubicBezTo>
                  <a:pt x="387592" y="784215"/>
                  <a:pt x="387350" y="783396"/>
                  <a:pt x="387016" y="782801"/>
                </a:cubicBezTo>
                <a:cubicBezTo>
                  <a:pt x="386681" y="782206"/>
                  <a:pt x="386271" y="781741"/>
                  <a:pt x="385788" y="781406"/>
                </a:cubicBezTo>
                <a:cubicBezTo>
                  <a:pt x="385304" y="781071"/>
                  <a:pt x="384765" y="780903"/>
                  <a:pt x="384169" y="780903"/>
                </a:cubicBezTo>
                <a:lnTo>
                  <a:pt x="335726" y="780903"/>
                </a:lnTo>
                <a:lnTo>
                  <a:pt x="335726" y="735585"/>
                </a:lnTo>
                <a:lnTo>
                  <a:pt x="392206" y="735585"/>
                </a:lnTo>
                <a:cubicBezTo>
                  <a:pt x="392801" y="735585"/>
                  <a:pt x="393341" y="735436"/>
                  <a:pt x="393824" y="735139"/>
                </a:cubicBezTo>
                <a:cubicBezTo>
                  <a:pt x="394308" y="734841"/>
                  <a:pt x="394699" y="734376"/>
                  <a:pt x="394996" y="733744"/>
                </a:cubicBezTo>
                <a:cubicBezTo>
                  <a:pt x="395294" y="733111"/>
                  <a:pt x="395536" y="732292"/>
                  <a:pt x="395722" y="731288"/>
                </a:cubicBezTo>
                <a:cubicBezTo>
                  <a:pt x="395908" y="730283"/>
                  <a:pt x="396001" y="729111"/>
                  <a:pt x="396001" y="727772"/>
                </a:cubicBezTo>
                <a:cubicBezTo>
                  <a:pt x="396001" y="726283"/>
                  <a:pt x="395908" y="725037"/>
                  <a:pt x="395722" y="724032"/>
                </a:cubicBezTo>
                <a:cubicBezTo>
                  <a:pt x="395536" y="723028"/>
                  <a:pt x="395294" y="722191"/>
                  <a:pt x="394996" y="721521"/>
                </a:cubicBezTo>
                <a:cubicBezTo>
                  <a:pt x="394699" y="720851"/>
                  <a:pt x="394308" y="720368"/>
                  <a:pt x="393824" y="720070"/>
                </a:cubicBezTo>
                <a:cubicBezTo>
                  <a:pt x="393341" y="719772"/>
                  <a:pt x="392801" y="719623"/>
                  <a:pt x="392206" y="719623"/>
                </a:cubicBezTo>
                <a:close/>
                <a:moveTo>
                  <a:pt x="1286440" y="709019"/>
                </a:moveTo>
                <a:cubicBezTo>
                  <a:pt x="1284654" y="709019"/>
                  <a:pt x="1283184" y="709112"/>
                  <a:pt x="1282031" y="709298"/>
                </a:cubicBezTo>
                <a:cubicBezTo>
                  <a:pt x="1280877" y="709485"/>
                  <a:pt x="1279928" y="709708"/>
                  <a:pt x="1279184" y="709968"/>
                </a:cubicBezTo>
                <a:cubicBezTo>
                  <a:pt x="1278440" y="710229"/>
                  <a:pt x="1277938" y="710601"/>
                  <a:pt x="1277678" y="711084"/>
                </a:cubicBezTo>
                <a:cubicBezTo>
                  <a:pt x="1277417" y="711568"/>
                  <a:pt x="1277287" y="712070"/>
                  <a:pt x="1277287" y="712591"/>
                </a:cubicBezTo>
                <a:lnTo>
                  <a:pt x="1277287" y="770969"/>
                </a:lnTo>
                <a:cubicBezTo>
                  <a:pt x="1272524" y="765983"/>
                  <a:pt x="1267706" y="762207"/>
                  <a:pt x="1262832" y="759640"/>
                </a:cubicBezTo>
                <a:cubicBezTo>
                  <a:pt x="1257958" y="757072"/>
                  <a:pt x="1252581" y="755789"/>
                  <a:pt x="1246703" y="755789"/>
                </a:cubicBezTo>
                <a:cubicBezTo>
                  <a:pt x="1239633" y="755789"/>
                  <a:pt x="1233401" y="757110"/>
                  <a:pt x="1228006" y="759751"/>
                </a:cubicBezTo>
                <a:cubicBezTo>
                  <a:pt x="1222611" y="762393"/>
                  <a:pt x="1218090" y="766169"/>
                  <a:pt x="1214444" y="771081"/>
                </a:cubicBezTo>
                <a:cubicBezTo>
                  <a:pt x="1210798" y="775992"/>
                  <a:pt x="1208044" y="781927"/>
                  <a:pt x="1206184" y="788884"/>
                </a:cubicBezTo>
                <a:cubicBezTo>
                  <a:pt x="1204324" y="795842"/>
                  <a:pt x="1203394" y="803637"/>
                  <a:pt x="1203394" y="812269"/>
                </a:cubicBezTo>
                <a:cubicBezTo>
                  <a:pt x="1203394" y="819562"/>
                  <a:pt x="1204138" y="826501"/>
                  <a:pt x="1205626" y="833086"/>
                </a:cubicBezTo>
                <a:cubicBezTo>
                  <a:pt x="1207114" y="839672"/>
                  <a:pt x="1209477" y="845402"/>
                  <a:pt x="1212714" y="850276"/>
                </a:cubicBezTo>
                <a:cubicBezTo>
                  <a:pt x="1215951" y="855150"/>
                  <a:pt x="1220174" y="859020"/>
                  <a:pt x="1225383" y="861885"/>
                </a:cubicBezTo>
                <a:cubicBezTo>
                  <a:pt x="1230592" y="864749"/>
                  <a:pt x="1236880" y="866182"/>
                  <a:pt x="1244247" y="866182"/>
                </a:cubicBezTo>
                <a:cubicBezTo>
                  <a:pt x="1251019" y="866182"/>
                  <a:pt x="1257251" y="864582"/>
                  <a:pt x="1262944" y="861382"/>
                </a:cubicBezTo>
                <a:cubicBezTo>
                  <a:pt x="1268636" y="858182"/>
                  <a:pt x="1274124" y="853718"/>
                  <a:pt x="1279408" y="847988"/>
                </a:cubicBezTo>
                <a:lnTo>
                  <a:pt x="1279408" y="861271"/>
                </a:lnTo>
                <a:cubicBezTo>
                  <a:pt x="1279408" y="861866"/>
                  <a:pt x="1279556" y="862387"/>
                  <a:pt x="1279854" y="862833"/>
                </a:cubicBezTo>
                <a:cubicBezTo>
                  <a:pt x="1280152" y="863280"/>
                  <a:pt x="1280635" y="863633"/>
                  <a:pt x="1281305" y="863894"/>
                </a:cubicBezTo>
                <a:cubicBezTo>
                  <a:pt x="1281975" y="864154"/>
                  <a:pt x="1282831" y="864359"/>
                  <a:pt x="1283872" y="864508"/>
                </a:cubicBezTo>
                <a:cubicBezTo>
                  <a:pt x="1284914" y="864656"/>
                  <a:pt x="1286216" y="864731"/>
                  <a:pt x="1287779" y="864731"/>
                </a:cubicBezTo>
                <a:cubicBezTo>
                  <a:pt x="1289268" y="864731"/>
                  <a:pt x="1290532" y="864656"/>
                  <a:pt x="1291574" y="864508"/>
                </a:cubicBezTo>
                <a:cubicBezTo>
                  <a:pt x="1292616" y="864359"/>
                  <a:pt x="1293453" y="864154"/>
                  <a:pt x="1294086" y="863894"/>
                </a:cubicBezTo>
                <a:cubicBezTo>
                  <a:pt x="1294718" y="863633"/>
                  <a:pt x="1295165" y="863280"/>
                  <a:pt x="1295425" y="862833"/>
                </a:cubicBezTo>
                <a:cubicBezTo>
                  <a:pt x="1295686" y="862387"/>
                  <a:pt x="1295816" y="861866"/>
                  <a:pt x="1295816" y="861271"/>
                </a:cubicBezTo>
                <a:lnTo>
                  <a:pt x="1295816" y="712591"/>
                </a:lnTo>
                <a:cubicBezTo>
                  <a:pt x="1295816" y="712070"/>
                  <a:pt x="1295648" y="711568"/>
                  <a:pt x="1295314" y="711084"/>
                </a:cubicBezTo>
                <a:cubicBezTo>
                  <a:pt x="1294979" y="710601"/>
                  <a:pt x="1294476" y="710229"/>
                  <a:pt x="1293807" y="709968"/>
                </a:cubicBezTo>
                <a:cubicBezTo>
                  <a:pt x="1293137" y="709708"/>
                  <a:pt x="1292207" y="709485"/>
                  <a:pt x="1291016" y="709298"/>
                </a:cubicBezTo>
                <a:cubicBezTo>
                  <a:pt x="1289826" y="709112"/>
                  <a:pt x="1288300" y="709019"/>
                  <a:pt x="1286440" y="709019"/>
                </a:cubicBezTo>
                <a:close/>
                <a:moveTo>
                  <a:pt x="1048315" y="709019"/>
                </a:moveTo>
                <a:cubicBezTo>
                  <a:pt x="1046529" y="709019"/>
                  <a:pt x="1045059" y="709112"/>
                  <a:pt x="1043906" y="709298"/>
                </a:cubicBezTo>
                <a:cubicBezTo>
                  <a:pt x="1042752" y="709485"/>
                  <a:pt x="1041804" y="709708"/>
                  <a:pt x="1041059" y="709968"/>
                </a:cubicBezTo>
                <a:cubicBezTo>
                  <a:pt x="1040315" y="710229"/>
                  <a:pt x="1039813" y="710601"/>
                  <a:pt x="1039552" y="711084"/>
                </a:cubicBezTo>
                <a:cubicBezTo>
                  <a:pt x="1039292" y="711568"/>
                  <a:pt x="1039162" y="712070"/>
                  <a:pt x="1039162" y="712591"/>
                </a:cubicBezTo>
                <a:lnTo>
                  <a:pt x="1039162" y="770969"/>
                </a:lnTo>
                <a:cubicBezTo>
                  <a:pt x="1034399" y="765983"/>
                  <a:pt x="1029581" y="762207"/>
                  <a:pt x="1024707" y="759640"/>
                </a:cubicBezTo>
                <a:cubicBezTo>
                  <a:pt x="1019833" y="757072"/>
                  <a:pt x="1014456" y="755789"/>
                  <a:pt x="1008578" y="755789"/>
                </a:cubicBezTo>
                <a:cubicBezTo>
                  <a:pt x="1001508" y="755789"/>
                  <a:pt x="995276" y="757110"/>
                  <a:pt x="989881" y="759751"/>
                </a:cubicBezTo>
                <a:cubicBezTo>
                  <a:pt x="984486" y="762393"/>
                  <a:pt x="979965" y="766169"/>
                  <a:pt x="976319" y="771081"/>
                </a:cubicBezTo>
                <a:cubicBezTo>
                  <a:pt x="972673" y="775992"/>
                  <a:pt x="969920" y="781927"/>
                  <a:pt x="968059" y="788884"/>
                </a:cubicBezTo>
                <a:cubicBezTo>
                  <a:pt x="966199" y="795842"/>
                  <a:pt x="965269" y="803637"/>
                  <a:pt x="965269" y="812269"/>
                </a:cubicBezTo>
                <a:cubicBezTo>
                  <a:pt x="965269" y="819562"/>
                  <a:pt x="966013" y="826501"/>
                  <a:pt x="967501" y="833086"/>
                </a:cubicBezTo>
                <a:cubicBezTo>
                  <a:pt x="968989" y="839672"/>
                  <a:pt x="971352" y="845402"/>
                  <a:pt x="974589" y="850276"/>
                </a:cubicBezTo>
                <a:cubicBezTo>
                  <a:pt x="977826" y="855150"/>
                  <a:pt x="982049" y="859020"/>
                  <a:pt x="987258" y="861885"/>
                </a:cubicBezTo>
                <a:cubicBezTo>
                  <a:pt x="992467" y="864749"/>
                  <a:pt x="998755" y="866182"/>
                  <a:pt x="1006122" y="866182"/>
                </a:cubicBezTo>
                <a:cubicBezTo>
                  <a:pt x="1012894" y="866182"/>
                  <a:pt x="1019126" y="864582"/>
                  <a:pt x="1024818" y="861382"/>
                </a:cubicBezTo>
                <a:cubicBezTo>
                  <a:pt x="1030511" y="858182"/>
                  <a:pt x="1035999" y="853718"/>
                  <a:pt x="1041283" y="847988"/>
                </a:cubicBezTo>
                <a:lnTo>
                  <a:pt x="1041283" y="861271"/>
                </a:lnTo>
                <a:cubicBezTo>
                  <a:pt x="1041283" y="861866"/>
                  <a:pt x="1041431" y="862387"/>
                  <a:pt x="1041729" y="862833"/>
                </a:cubicBezTo>
                <a:cubicBezTo>
                  <a:pt x="1042027" y="863280"/>
                  <a:pt x="1042510" y="863633"/>
                  <a:pt x="1043180" y="863894"/>
                </a:cubicBezTo>
                <a:cubicBezTo>
                  <a:pt x="1043850" y="864154"/>
                  <a:pt x="1044706" y="864359"/>
                  <a:pt x="1045747" y="864508"/>
                </a:cubicBezTo>
                <a:cubicBezTo>
                  <a:pt x="1046789" y="864656"/>
                  <a:pt x="1048091" y="864731"/>
                  <a:pt x="1049654" y="864731"/>
                </a:cubicBezTo>
                <a:cubicBezTo>
                  <a:pt x="1051142" y="864731"/>
                  <a:pt x="1052408" y="864656"/>
                  <a:pt x="1053449" y="864508"/>
                </a:cubicBezTo>
                <a:cubicBezTo>
                  <a:pt x="1054491" y="864359"/>
                  <a:pt x="1055328" y="864154"/>
                  <a:pt x="1055961" y="863894"/>
                </a:cubicBezTo>
                <a:cubicBezTo>
                  <a:pt x="1056593" y="863633"/>
                  <a:pt x="1057040" y="863280"/>
                  <a:pt x="1057300" y="862833"/>
                </a:cubicBezTo>
                <a:cubicBezTo>
                  <a:pt x="1057561" y="862387"/>
                  <a:pt x="1057691" y="861866"/>
                  <a:pt x="1057691" y="861271"/>
                </a:cubicBezTo>
                <a:lnTo>
                  <a:pt x="1057691" y="712591"/>
                </a:lnTo>
                <a:cubicBezTo>
                  <a:pt x="1057691" y="712070"/>
                  <a:pt x="1057523" y="711568"/>
                  <a:pt x="1057189" y="711084"/>
                </a:cubicBezTo>
                <a:cubicBezTo>
                  <a:pt x="1056854" y="710601"/>
                  <a:pt x="1056351" y="710229"/>
                  <a:pt x="1055682" y="709968"/>
                </a:cubicBezTo>
                <a:cubicBezTo>
                  <a:pt x="1055012" y="709708"/>
                  <a:pt x="1054082" y="709485"/>
                  <a:pt x="1052891" y="709298"/>
                </a:cubicBezTo>
                <a:cubicBezTo>
                  <a:pt x="1051701" y="709112"/>
                  <a:pt x="1050175" y="709019"/>
                  <a:pt x="1048315" y="709019"/>
                </a:cubicBezTo>
                <a:close/>
                <a:moveTo>
                  <a:pt x="924490" y="709019"/>
                </a:moveTo>
                <a:cubicBezTo>
                  <a:pt x="922704" y="709019"/>
                  <a:pt x="921234" y="709112"/>
                  <a:pt x="920081" y="709298"/>
                </a:cubicBezTo>
                <a:cubicBezTo>
                  <a:pt x="918927" y="709485"/>
                  <a:pt x="917978" y="709708"/>
                  <a:pt x="917234" y="709968"/>
                </a:cubicBezTo>
                <a:cubicBezTo>
                  <a:pt x="916490" y="710229"/>
                  <a:pt x="915988" y="710601"/>
                  <a:pt x="915727" y="711084"/>
                </a:cubicBezTo>
                <a:cubicBezTo>
                  <a:pt x="915467" y="711568"/>
                  <a:pt x="915337" y="712070"/>
                  <a:pt x="915337" y="712591"/>
                </a:cubicBezTo>
                <a:lnTo>
                  <a:pt x="915337" y="770969"/>
                </a:lnTo>
                <a:cubicBezTo>
                  <a:pt x="910574" y="765983"/>
                  <a:pt x="905756" y="762207"/>
                  <a:pt x="900882" y="759640"/>
                </a:cubicBezTo>
                <a:cubicBezTo>
                  <a:pt x="896008" y="757072"/>
                  <a:pt x="890631" y="755789"/>
                  <a:pt x="884753" y="755789"/>
                </a:cubicBezTo>
                <a:cubicBezTo>
                  <a:pt x="877683" y="755789"/>
                  <a:pt x="871451" y="757110"/>
                  <a:pt x="866056" y="759751"/>
                </a:cubicBezTo>
                <a:cubicBezTo>
                  <a:pt x="860661" y="762393"/>
                  <a:pt x="856140" y="766169"/>
                  <a:pt x="852494" y="771081"/>
                </a:cubicBezTo>
                <a:cubicBezTo>
                  <a:pt x="848848" y="775992"/>
                  <a:pt x="846094" y="781927"/>
                  <a:pt x="844234" y="788884"/>
                </a:cubicBezTo>
                <a:cubicBezTo>
                  <a:pt x="842374" y="795842"/>
                  <a:pt x="841444" y="803637"/>
                  <a:pt x="841444" y="812269"/>
                </a:cubicBezTo>
                <a:cubicBezTo>
                  <a:pt x="841444" y="819562"/>
                  <a:pt x="842188" y="826501"/>
                  <a:pt x="843676" y="833086"/>
                </a:cubicBezTo>
                <a:cubicBezTo>
                  <a:pt x="845164" y="839672"/>
                  <a:pt x="847527" y="845402"/>
                  <a:pt x="850764" y="850276"/>
                </a:cubicBezTo>
                <a:cubicBezTo>
                  <a:pt x="854001" y="855150"/>
                  <a:pt x="858224" y="859020"/>
                  <a:pt x="863433" y="861885"/>
                </a:cubicBezTo>
                <a:cubicBezTo>
                  <a:pt x="868642" y="864749"/>
                  <a:pt x="874930" y="866182"/>
                  <a:pt x="882297" y="866182"/>
                </a:cubicBezTo>
                <a:cubicBezTo>
                  <a:pt x="889069" y="866182"/>
                  <a:pt x="895301" y="864582"/>
                  <a:pt x="900993" y="861382"/>
                </a:cubicBezTo>
                <a:cubicBezTo>
                  <a:pt x="906686" y="858182"/>
                  <a:pt x="912174" y="853718"/>
                  <a:pt x="917458" y="847988"/>
                </a:cubicBezTo>
                <a:lnTo>
                  <a:pt x="917458" y="861271"/>
                </a:lnTo>
                <a:cubicBezTo>
                  <a:pt x="917458" y="861866"/>
                  <a:pt x="917606" y="862387"/>
                  <a:pt x="917904" y="862833"/>
                </a:cubicBezTo>
                <a:cubicBezTo>
                  <a:pt x="918202" y="863280"/>
                  <a:pt x="918685" y="863633"/>
                  <a:pt x="919355" y="863894"/>
                </a:cubicBezTo>
                <a:cubicBezTo>
                  <a:pt x="920025" y="864154"/>
                  <a:pt x="920881" y="864359"/>
                  <a:pt x="921922" y="864508"/>
                </a:cubicBezTo>
                <a:cubicBezTo>
                  <a:pt x="922964" y="864656"/>
                  <a:pt x="924266" y="864731"/>
                  <a:pt x="925829" y="864731"/>
                </a:cubicBezTo>
                <a:cubicBezTo>
                  <a:pt x="927317" y="864731"/>
                  <a:pt x="928582" y="864656"/>
                  <a:pt x="929624" y="864508"/>
                </a:cubicBezTo>
                <a:cubicBezTo>
                  <a:pt x="930666" y="864359"/>
                  <a:pt x="931503" y="864154"/>
                  <a:pt x="932136" y="863894"/>
                </a:cubicBezTo>
                <a:cubicBezTo>
                  <a:pt x="932768" y="863633"/>
                  <a:pt x="933215" y="863280"/>
                  <a:pt x="933475" y="862833"/>
                </a:cubicBezTo>
                <a:cubicBezTo>
                  <a:pt x="933736" y="862387"/>
                  <a:pt x="933866" y="861866"/>
                  <a:pt x="933866" y="861271"/>
                </a:cubicBezTo>
                <a:lnTo>
                  <a:pt x="933866" y="712591"/>
                </a:lnTo>
                <a:cubicBezTo>
                  <a:pt x="933866" y="712070"/>
                  <a:pt x="933698" y="711568"/>
                  <a:pt x="933364" y="711084"/>
                </a:cubicBezTo>
                <a:cubicBezTo>
                  <a:pt x="933029" y="710601"/>
                  <a:pt x="932526" y="710229"/>
                  <a:pt x="931857" y="709968"/>
                </a:cubicBezTo>
                <a:cubicBezTo>
                  <a:pt x="931187" y="709708"/>
                  <a:pt x="930257" y="709485"/>
                  <a:pt x="929066" y="709298"/>
                </a:cubicBezTo>
                <a:cubicBezTo>
                  <a:pt x="927876" y="709112"/>
                  <a:pt x="926350" y="709019"/>
                  <a:pt x="924490" y="709019"/>
                </a:cubicBezTo>
                <a:close/>
                <a:moveTo>
                  <a:pt x="618834" y="708573"/>
                </a:moveTo>
                <a:cubicBezTo>
                  <a:pt x="617048" y="708573"/>
                  <a:pt x="615560" y="708647"/>
                  <a:pt x="614369" y="708796"/>
                </a:cubicBezTo>
                <a:cubicBezTo>
                  <a:pt x="613178" y="708945"/>
                  <a:pt x="612230" y="709168"/>
                  <a:pt x="611523" y="709466"/>
                </a:cubicBezTo>
                <a:cubicBezTo>
                  <a:pt x="610816" y="709764"/>
                  <a:pt x="610332" y="710136"/>
                  <a:pt x="610072" y="710582"/>
                </a:cubicBezTo>
                <a:cubicBezTo>
                  <a:pt x="609811" y="711029"/>
                  <a:pt x="609681" y="711550"/>
                  <a:pt x="609681" y="712145"/>
                </a:cubicBezTo>
                <a:lnTo>
                  <a:pt x="609681" y="861271"/>
                </a:lnTo>
                <a:cubicBezTo>
                  <a:pt x="609681" y="861866"/>
                  <a:pt x="609793" y="862387"/>
                  <a:pt x="610016" y="862833"/>
                </a:cubicBezTo>
                <a:cubicBezTo>
                  <a:pt x="610239" y="863280"/>
                  <a:pt x="610686" y="863633"/>
                  <a:pt x="611355" y="863894"/>
                </a:cubicBezTo>
                <a:cubicBezTo>
                  <a:pt x="612025" y="864154"/>
                  <a:pt x="612881" y="864359"/>
                  <a:pt x="613923" y="864508"/>
                </a:cubicBezTo>
                <a:cubicBezTo>
                  <a:pt x="614964" y="864656"/>
                  <a:pt x="616229" y="864731"/>
                  <a:pt x="617718" y="864731"/>
                </a:cubicBezTo>
                <a:cubicBezTo>
                  <a:pt x="619280" y="864731"/>
                  <a:pt x="620564" y="864656"/>
                  <a:pt x="621569" y="864508"/>
                </a:cubicBezTo>
                <a:cubicBezTo>
                  <a:pt x="622573" y="864359"/>
                  <a:pt x="623410" y="864154"/>
                  <a:pt x="624080" y="863894"/>
                </a:cubicBezTo>
                <a:cubicBezTo>
                  <a:pt x="624750" y="863633"/>
                  <a:pt x="625234" y="863280"/>
                  <a:pt x="625531" y="862833"/>
                </a:cubicBezTo>
                <a:cubicBezTo>
                  <a:pt x="625829" y="862387"/>
                  <a:pt x="625978" y="861866"/>
                  <a:pt x="625978" y="861271"/>
                </a:cubicBezTo>
                <a:lnTo>
                  <a:pt x="625978" y="848992"/>
                </a:lnTo>
                <a:cubicBezTo>
                  <a:pt x="628880" y="852043"/>
                  <a:pt x="631633" y="854648"/>
                  <a:pt x="634238" y="856806"/>
                </a:cubicBezTo>
                <a:cubicBezTo>
                  <a:pt x="636842" y="858964"/>
                  <a:pt x="639447" y="860750"/>
                  <a:pt x="642051" y="862164"/>
                </a:cubicBezTo>
                <a:cubicBezTo>
                  <a:pt x="644656" y="863577"/>
                  <a:pt x="647316" y="864601"/>
                  <a:pt x="650032" y="865233"/>
                </a:cubicBezTo>
                <a:cubicBezTo>
                  <a:pt x="652748" y="865866"/>
                  <a:pt x="655706" y="866182"/>
                  <a:pt x="658906" y="866182"/>
                </a:cubicBezTo>
                <a:cubicBezTo>
                  <a:pt x="665826" y="866182"/>
                  <a:pt x="671966" y="864880"/>
                  <a:pt x="677323" y="862275"/>
                </a:cubicBezTo>
                <a:cubicBezTo>
                  <a:pt x="682681" y="859671"/>
                  <a:pt x="687202" y="855913"/>
                  <a:pt x="690885" y="851001"/>
                </a:cubicBezTo>
                <a:cubicBezTo>
                  <a:pt x="694569" y="846090"/>
                  <a:pt x="697359" y="840156"/>
                  <a:pt x="699257" y="833198"/>
                </a:cubicBezTo>
                <a:cubicBezTo>
                  <a:pt x="701154" y="826240"/>
                  <a:pt x="702103" y="818408"/>
                  <a:pt x="702103" y="809702"/>
                </a:cubicBezTo>
                <a:cubicBezTo>
                  <a:pt x="702103" y="802409"/>
                  <a:pt x="701359" y="795489"/>
                  <a:pt x="699871" y="788940"/>
                </a:cubicBezTo>
                <a:cubicBezTo>
                  <a:pt x="698383" y="782392"/>
                  <a:pt x="696020" y="776680"/>
                  <a:pt x="692783" y="771806"/>
                </a:cubicBezTo>
                <a:cubicBezTo>
                  <a:pt x="689546" y="766932"/>
                  <a:pt x="685342" y="763044"/>
                  <a:pt x="680170" y="760142"/>
                </a:cubicBezTo>
                <a:cubicBezTo>
                  <a:pt x="674998" y="757240"/>
                  <a:pt x="668766" y="755789"/>
                  <a:pt x="661473" y="755789"/>
                </a:cubicBezTo>
                <a:cubicBezTo>
                  <a:pt x="658497" y="755789"/>
                  <a:pt x="655669" y="756086"/>
                  <a:pt x="652990" y="756682"/>
                </a:cubicBezTo>
                <a:cubicBezTo>
                  <a:pt x="650311" y="757277"/>
                  <a:pt x="647632" y="758226"/>
                  <a:pt x="644953" y="759528"/>
                </a:cubicBezTo>
                <a:cubicBezTo>
                  <a:pt x="642274" y="760830"/>
                  <a:pt x="639540" y="762523"/>
                  <a:pt x="636749" y="764607"/>
                </a:cubicBezTo>
                <a:cubicBezTo>
                  <a:pt x="633959" y="766690"/>
                  <a:pt x="631075" y="769258"/>
                  <a:pt x="628099" y="772309"/>
                </a:cubicBezTo>
                <a:lnTo>
                  <a:pt x="628099" y="712145"/>
                </a:lnTo>
                <a:cubicBezTo>
                  <a:pt x="628099" y="711550"/>
                  <a:pt x="627950" y="711029"/>
                  <a:pt x="627652" y="710582"/>
                </a:cubicBezTo>
                <a:cubicBezTo>
                  <a:pt x="627354" y="710136"/>
                  <a:pt x="626871" y="709764"/>
                  <a:pt x="626201" y="709466"/>
                </a:cubicBezTo>
                <a:cubicBezTo>
                  <a:pt x="625531" y="709168"/>
                  <a:pt x="624601" y="708945"/>
                  <a:pt x="623410" y="708796"/>
                </a:cubicBezTo>
                <a:cubicBezTo>
                  <a:pt x="622220" y="708647"/>
                  <a:pt x="620694" y="708573"/>
                  <a:pt x="618834" y="708573"/>
                </a:cubicBezTo>
                <a:close/>
                <a:moveTo>
                  <a:pt x="180779" y="0"/>
                </a:moveTo>
                <a:lnTo>
                  <a:pt x="2258380" y="0"/>
                </a:lnTo>
                <a:cubicBezTo>
                  <a:pt x="2358221" y="0"/>
                  <a:pt x="2439159" y="80938"/>
                  <a:pt x="2439159" y="180779"/>
                </a:cubicBezTo>
                <a:lnTo>
                  <a:pt x="2439159" y="1922771"/>
                </a:lnTo>
                <a:cubicBezTo>
                  <a:pt x="2439159" y="2022612"/>
                  <a:pt x="2358221" y="2103550"/>
                  <a:pt x="2258380" y="2103550"/>
                </a:cubicBezTo>
                <a:lnTo>
                  <a:pt x="180779" y="2103550"/>
                </a:lnTo>
                <a:cubicBezTo>
                  <a:pt x="80938" y="2103550"/>
                  <a:pt x="0" y="2022612"/>
                  <a:pt x="0" y="1922771"/>
                </a:cubicBezTo>
                <a:lnTo>
                  <a:pt x="0" y="180779"/>
                </a:lnTo>
                <a:cubicBezTo>
                  <a:pt x="0" y="80938"/>
                  <a:pt x="80938" y="0"/>
                  <a:pt x="180779" y="0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4AECB5-5EBE-7FD7-48EB-EC313BDB06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3679320" y="4932233"/>
            <a:ext cx="3560257" cy="1925767"/>
          </a:xfrm>
          <a:custGeom>
            <a:avLst/>
            <a:gdLst/>
            <a:ahLst/>
            <a:cxnLst/>
            <a:rect l="l" t="t" r="r" b="b"/>
            <a:pathLst>
              <a:path w="3560257" h="1925767">
                <a:moveTo>
                  <a:pt x="2617677" y="971745"/>
                </a:moveTo>
                <a:lnTo>
                  <a:pt x="2643685" y="972638"/>
                </a:lnTo>
                <a:cubicBezTo>
                  <a:pt x="2649712" y="972787"/>
                  <a:pt x="2654493" y="974033"/>
                  <a:pt x="2658028" y="976377"/>
                </a:cubicBezTo>
                <a:cubicBezTo>
                  <a:pt x="2661563" y="978721"/>
                  <a:pt x="2663330" y="982051"/>
                  <a:pt x="2663330" y="986367"/>
                </a:cubicBezTo>
                <a:cubicBezTo>
                  <a:pt x="2663330" y="988897"/>
                  <a:pt x="2662828" y="991316"/>
                  <a:pt x="2661823" y="993623"/>
                </a:cubicBezTo>
                <a:cubicBezTo>
                  <a:pt x="2660818" y="995929"/>
                  <a:pt x="2659163" y="997976"/>
                  <a:pt x="2656856" y="999762"/>
                </a:cubicBezTo>
                <a:cubicBezTo>
                  <a:pt x="2654549" y="1001548"/>
                  <a:pt x="2651517" y="1002980"/>
                  <a:pt x="2647759" y="1004059"/>
                </a:cubicBezTo>
                <a:cubicBezTo>
                  <a:pt x="2644001" y="1005138"/>
                  <a:pt x="2639331" y="1005678"/>
                  <a:pt x="2633750" y="1005678"/>
                </a:cubicBezTo>
                <a:cubicBezTo>
                  <a:pt x="2624970" y="1005678"/>
                  <a:pt x="2618123" y="1004431"/>
                  <a:pt x="2613212" y="1001938"/>
                </a:cubicBezTo>
                <a:cubicBezTo>
                  <a:pt x="2608301" y="999445"/>
                  <a:pt x="2605845" y="995781"/>
                  <a:pt x="2605845" y="990944"/>
                </a:cubicBezTo>
                <a:cubicBezTo>
                  <a:pt x="2605845" y="989381"/>
                  <a:pt x="2606013" y="987855"/>
                  <a:pt x="2606347" y="986367"/>
                </a:cubicBezTo>
                <a:cubicBezTo>
                  <a:pt x="2606682" y="984879"/>
                  <a:pt x="2607296" y="983372"/>
                  <a:pt x="2608189" y="981846"/>
                </a:cubicBezTo>
                <a:cubicBezTo>
                  <a:pt x="2609082" y="980321"/>
                  <a:pt x="2610291" y="978721"/>
                  <a:pt x="2611817" y="977047"/>
                </a:cubicBezTo>
                <a:cubicBezTo>
                  <a:pt x="2613342" y="975372"/>
                  <a:pt x="2615296" y="973605"/>
                  <a:pt x="2617677" y="971745"/>
                </a:cubicBezTo>
                <a:close/>
                <a:moveTo>
                  <a:pt x="2526259" y="930445"/>
                </a:moveTo>
                <a:lnTo>
                  <a:pt x="2541998" y="930445"/>
                </a:lnTo>
                <a:lnTo>
                  <a:pt x="2541998" y="951765"/>
                </a:lnTo>
                <a:cubicBezTo>
                  <a:pt x="2537459" y="956825"/>
                  <a:pt x="2533124" y="960583"/>
                  <a:pt x="2528994" y="963038"/>
                </a:cubicBezTo>
                <a:cubicBezTo>
                  <a:pt x="2524864" y="965494"/>
                  <a:pt x="2520381" y="966722"/>
                  <a:pt x="2515544" y="966722"/>
                </a:cubicBezTo>
                <a:cubicBezTo>
                  <a:pt x="2509591" y="966722"/>
                  <a:pt x="2504958" y="965178"/>
                  <a:pt x="2501647" y="962090"/>
                </a:cubicBezTo>
                <a:cubicBezTo>
                  <a:pt x="2498335" y="959001"/>
                  <a:pt x="2496680" y="954853"/>
                  <a:pt x="2496680" y="949644"/>
                </a:cubicBezTo>
                <a:cubicBezTo>
                  <a:pt x="2496680" y="946593"/>
                  <a:pt x="2497256" y="943895"/>
                  <a:pt x="2498410" y="941551"/>
                </a:cubicBezTo>
                <a:cubicBezTo>
                  <a:pt x="2499563" y="939207"/>
                  <a:pt x="2501368" y="937198"/>
                  <a:pt x="2503823" y="935524"/>
                </a:cubicBezTo>
                <a:cubicBezTo>
                  <a:pt x="2506279" y="933849"/>
                  <a:pt x="2509367" y="932584"/>
                  <a:pt x="2513088" y="931729"/>
                </a:cubicBezTo>
                <a:cubicBezTo>
                  <a:pt x="2516809" y="930873"/>
                  <a:pt x="2521199" y="930445"/>
                  <a:pt x="2526259" y="930445"/>
                </a:cubicBezTo>
                <a:close/>
                <a:moveTo>
                  <a:pt x="1659484" y="930445"/>
                </a:moveTo>
                <a:lnTo>
                  <a:pt x="1675223" y="930445"/>
                </a:lnTo>
                <a:lnTo>
                  <a:pt x="1675223" y="951765"/>
                </a:lnTo>
                <a:cubicBezTo>
                  <a:pt x="1670684" y="956825"/>
                  <a:pt x="1666349" y="960583"/>
                  <a:pt x="1662219" y="963038"/>
                </a:cubicBezTo>
                <a:cubicBezTo>
                  <a:pt x="1658089" y="965494"/>
                  <a:pt x="1653606" y="966722"/>
                  <a:pt x="1648769" y="966722"/>
                </a:cubicBezTo>
                <a:cubicBezTo>
                  <a:pt x="1642816" y="966722"/>
                  <a:pt x="1638183" y="965178"/>
                  <a:pt x="1634872" y="962090"/>
                </a:cubicBezTo>
                <a:cubicBezTo>
                  <a:pt x="1631560" y="959001"/>
                  <a:pt x="1629905" y="954853"/>
                  <a:pt x="1629905" y="949644"/>
                </a:cubicBezTo>
                <a:cubicBezTo>
                  <a:pt x="1629905" y="946593"/>
                  <a:pt x="1630482" y="943895"/>
                  <a:pt x="1631635" y="941551"/>
                </a:cubicBezTo>
                <a:cubicBezTo>
                  <a:pt x="1632788" y="939207"/>
                  <a:pt x="1634593" y="937198"/>
                  <a:pt x="1637049" y="935524"/>
                </a:cubicBezTo>
                <a:cubicBezTo>
                  <a:pt x="1639504" y="933849"/>
                  <a:pt x="1642592" y="932584"/>
                  <a:pt x="1646313" y="931729"/>
                </a:cubicBezTo>
                <a:cubicBezTo>
                  <a:pt x="1650034" y="930873"/>
                  <a:pt x="1654424" y="930445"/>
                  <a:pt x="1659484" y="930445"/>
                </a:cubicBezTo>
                <a:close/>
                <a:moveTo>
                  <a:pt x="2409203" y="886578"/>
                </a:moveTo>
                <a:cubicBezTo>
                  <a:pt x="2413995" y="886578"/>
                  <a:pt x="2418000" y="887694"/>
                  <a:pt x="2421220" y="889927"/>
                </a:cubicBezTo>
                <a:cubicBezTo>
                  <a:pt x="2424439" y="892159"/>
                  <a:pt x="2427004" y="895135"/>
                  <a:pt x="2428913" y="898856"/>
                </a:cubicBezTo>
                <a:cubicBezTo>
                  <a:pt x="2430822" y="902577"/>
                  <a:pt x="2432170" y="906837"/>
                  <a:pt x="2432956" y="911637"/>
                </a:cubicBezTo>
                <a:cubicBezTo>
                  <a:pt x="2433742" y="916437"/>
                  <a:pt x="2434135" y="921404"/>
                  <a:pt x="2434135" y="926538"/>
                </a:cubicBezTo>
                <a:cubicBezTo>
                  <a:pt x="2434135" y="931226"/>
                  <a:pt x="2433648" y="935877"/>
                  <a:pt x="2432675" y="940491"/>
                </a:cubicBezTo>
                <a:cubicBezTo>
                  <a:pt x="2431702" y="945105"/>
                  <a:pt x="2430185" y="949272"/>
                  <a:pt x="2428126" y="952992"/>
                </a:cubicBezTo>
                <a:cubicBezTo>
                  <a:pt x="2426067" y="956713"/>
                  <a:pt x="2423372" y="959690"/>
                  <a:pt x="2420040" y="961922"/>
                </a:cubicBezTo>
                <a:cubicBezTo>
                  <a:pt x="2416708" y="964155"/>
                  <a:pt x="2412721" y="965271"/>
                  <a:pt x="2408080" y="965271"/>
                </a:cubicBezTo>
                <a:cubicBezTo>
                  <a:pt x="2403064" y="965271"/>
                  <a:pt x="2398272" y="963634"/>
                  <a:pt x="2393705" y="960359"/>
                </a:cubicBezTo>
                <a:cubicBezTo>
                  <a:pt x="2389138" y="957085"/>
                  <a:pt x="2384309" y="952360"/>
                  <a:pt x="2379217" y="946184"/>
                </a:cubicBezTo>
                <a:lnTo>
                  <a:pt x="2379217" y="906223"/>
                </a:lnTo>
                <a:cubicBezTo>
                  <a:pt x="2382137" y="902577"/>
                  <a:pt x="2384907" y="899507"/>
                  <a:pt x="2387528" y="897014"/>
                </a:cubicBezTo>
                <a:cubicBezTo>
                  <a:pt x="2390148" y="894522"/>
                  <a:pt x="2392657" y="892512"/>
                  <a:pt x="2395053" y="890987"/>
                </a:cubicBezTo>
                <a:cubicBezTo>
                  <a:pt x="2397448" y="889461"/>
                  <a:pt x="2399807" y="888345"/>
                  <a:pt x="2402127" y="887638"/>
                </a:cubicBezTo>
                <a:cubicBezTo>
                  <a:pt x="2404448" y="886931"/>
                  <a:pt x="2406807" y="886578"/>
                  <a:pt x="2409203" y="886578"/>
                </a:cubicBezTo>
                <a:close/>
                <a:moveTo>
                  <a:pt x="1542428" y="886578"/>
                </a:moveTo>
                <a:cubicBezTo>
                  <a:pt x="1547220" y="886578"/>
                  <a:pt x="1551225" y="887694"/>
                  <a:pt x="1554445" y="889927"/>
                </a:cubicBezTo>
                <a:cubicBezTo>
                  <a:pt x="1557665" y="892159"/>
                  <a:pt x="1560229" y="895135"/>
                  <a:pt x="1562138" y="898856"/>
                </a:cubicBezTo>
                <a:cubicBezTo>
                  <a:pt x="1564047" y="902577"/>
                  <a:pt x="1565395" y="906837"/>
                  <a:pt x="1566181" y="911637"/>
                </a:cubicBezTo>
                <a:cubicBezTo>
                  <a:pt x="1566967" y="916437"/>
                  <a:pt x="1567360" y="921404"/>
                  <a:pt x="1567360" y="926538"/>
                </a:cubicBezTo>
                <a:cubicBezTo>
                  <a:pt x="1567360" y="931226"/>
                  <a:pt x="1566873" y="935877"/>
                  <a:pt x="1565900" y="940491"/>
                </a:cubicBezTo>
                <a:cubicBezTo>
                  <a:pt x="1564927" y="945105"/>
                  <a:pt x="1563411" y="949272"/>
                  <a:pt x="1561352" y="952992"/>
                </a:cubicBezTo>
                <a:cubicBezTo>
                  <a:pt x="1559292" y="956713"/>
                  <a:pt x="1556597" y="959690"/>
                  <a:pt x="1553265" y="961922"/>
                </a:cubicBezTo>
                <a:cubicBezTo>
                  <a:pt x="1549933" y="964155"/>
                  <a:pt x="1545946" y="965271"/>
                  <a:pt x="1541305" y="965271"/>
                </a:cubicBezTo>
                <a:cubicBezTo>
                  <a:pt x="1536289" y="965271"/>
                  <a:pt x="1531497" y="963634"/>
                  <a:pt x="1526930" y="960359"/>
                </a:cubicBezTo>
                <a:cubicBezTo>
                  <a:pt x="1522363" y="957085"/>
                  <a:pt x="1517534" y="952360"/>
                  <a:pt x="1512442" y="946184"/>
                </a:cubicBezTo>
                <a:lnTo>
                  <a:pt x="1512442" y="906223"/>
                </a:lnTo>
                <a:cubicBezTo>
                  <a:pt x="1515362" y="902577"/>
                  <a:pt x="1518132" y="899507"/>
                  <a:pt x="1520753" y="897014"/>
                </a:cubicBezTo>
                <a:cubicBezTo>
                  <a:pt x="1523374" y="894522"/>
                  <a:pt x="1525882" y="892512"/>
                  <a:pt x="1528278" y="890987"/>
                </a:cubicBezTo>
                <a:cubicBezTo>
                  <a:pt x="1530673" y="889461"/>
                  <a:pt x="1533032" y="888345"/>
                  <a:pt x="1535352" y="887638"/>
                </a:cubicBezTo>
                <a:cubicBezTo>
                  <a:pt x="1537673" y="886931"/>
                  <a:pt x="1540032" y="886578"/>
                  <a:pt x="1542428" y="886578"/>
                </a:cubicBezTo>
                <a:close/>
                <a:moveTo>
                  <a:pt x="1361084" y="886578"/>
                </a:moveTo>
                <a:cubicBezTo>
                  <a:pt x="1366144" y="886578"/>
                  <a:pt x="1371000" y="888196"/>
                  <a:pt x="1375651" y="891433"/>
                </a:cubicBezTo>
                <a:cubicBezTo>
                  <a:pt x="1380301" y="894670"/>
                  <a:pt x="1385120" y="899377"/>
                  <a:pt x="1390105" y="905553"/>
                </a:cubicBezTo>
                <a:lnTo>
                  <a:pt x="1390105" y="945737"/>
                </a:lnTo>
                <a:cubicBezTo>
                  <a:pt x="1387203" y="949383"/>
                  <a:pt x="1384450" y="952453"/>
                  <a:pt x="1381846" y="954946"/>
                </a:cubicBezTo>
                <a:cubicBezTo>
                  <a:pt x="1379241" y="957439"/>
                  <a:pt x="1376748" y="959466"/>
                  <a:pt x="1374367" y="961029"/>
                </a:cubicBezTo>
                <a:cubicBezTo>
                  <a:pt x="1371986" y="962592"/>
                  <a:pt x="1369660" y="963708"/>
                  <a:pt x="1367391" y="964378"/>
                </a:cubicBezTo>
                <a:cubicBezTo>
                  <a:pt x="1365121" y="965048"/>
                  <a:pt x="1362758" y="965382"/>
                  <a:pt x="1360303" y="965382"/>
                </a:cubicBezTo>
                <a:cubicBezTo>
                  <a:pt x="1355466" y="965382"/>
                  <a:pt x="1351447" y="964248"/>
                  <a:pt x="1348248" y="961978"/>
                </a:cubicBezTo>
                <a:cubicBezTo>
                  <a:pt x="1345048" y="959708"/>
                  <a:pt x="1342480" y="956695"/>
                  <a:pt x="1340546" y="952937"/>
                </a:cubicBezTo>
                <a:cubicBezTo>
                  <a:pt x="1338611" y="949179"/>
                  <a:pt x="1337253" y="944881"/>
                  <a:pt x="1336472" y="940044"/>
                </a:cubicBezTo>
                <a:cubicBezTo>
                  <a:pt x="1335690" y="935207"/>
                  <a:pt x="1335300" y="930259"/>
                  <a:pt x="1335300" y="925199"/>
                </a:cubicBezTo>
                <a:cubicBezTo>
                  <a:pt x="1335300" y="920436"/>
                  <a:pt x="1335765" y="915748"/>
                  <a:pt x="1336695" y="911135"/>
                </a:cubicBezTo>
                <a:cubicBezTo>
                  <a:pt x="1337625" y="906521"/>
                  <a:pt x="1339113" y="902391"/>
                  <a:pt x="1341160" y="898745"/>
                </a:cubicBezTo>
                <a:cubicBezTo>
                  <a:pt x="1343206" y="895098"/>
                  <a:pt x="1345866" y="892159"/>
                  <a:pt x="1349141" y="889927"/>
                </a:cubicBezTo>
                <a:cubicBezTo>
                  <a:pt x="1352415" y="887694"/>
                  <a:pt x="1356396" y="886578"/>
                  <a:pt x="1361084" y="886578"/>
                </a:cubicBezTo>
                <a:close/>
                <a:moveTo>
                  <a:pt x="966003" y="886131"/>
                </a:moveTo>
                <a:cubicBezTo>
                  <a:pt x="971935" y="886131"/>
                  <a:pt x="976891" y="887192"/>
                  <a:pt x="980870" y="889313"/>
                </a:cubicBezTo>
                <a:cubicBezTo>
                  <a:pt x="984850" y="891433"/>
                  <a:pt x="988003" y="894317"/>
                  <a:pt x="990331" y="897963"/>
                </a:cubicBezTo>
                <a:cubicBezTo>
                  <a:pt x="992659" y="901610"/>
                  <a:pt x="994330" y="905851"/>
                  <a:pt x="995344" y="910688"/>
                </a:cubicBezTo>
                <a:cubicBezTo>
                  <a:pt x="996357" y="915525"/>
                  <a:pt x="996864" y="920660"/>
                  <a:pt x="996864" y="926092"/>
                </a:cubicBezTo>
                <a:cubicBezTo>
                  <a:pt x="996864" y="931896"/>
                  <a:pt x="996263" y="937217"/>
                  <a:pt x="995062" y="942054"/>
                </a:cubicBezTo>
                <a:cubicBezTo>
                  <a:pt x="993860" y="946890"/>
                  <a:pt x="991983" y="951058"/>
                  <a:pt x="989430" y="954555"/>
                </a:cubicBezTo>
                <a:cubicBezTo>
                  <a:pt x="986877" y="958053"/>
                  <a:pt x="983611" y="960769"/>
                  <a:pt x="979632" y="962703"/>
                </a:cubicBezTo>
                <a:cubicBezTo>
                  <a:pt x="975652" y="964638"/>
                  <a:pt x="970959" y="965606"/>
                  <a:pt x="965553" y="965606"/>
                </a:cubicBezTo>
                <a:cubicBezTo>
                  <a:pt x="959621" y="965606"/>
                  <a:pt x="954665" y="964545"/>
                  <a:pt x="950685" y="962424"/>
                </a:cubicBezTo>
                <a:cubicBezTo>
                  <a:pt x="946706" y="960304"/>
                  <a:pt x="943534" y="957439"/>
                  <a:pt x="941169" y="953830"/>
                </a:cubicBezTo>
                <a:cubicBezTo>
                  <a:pt x="938804" y="950221"/>
                  <a:pt x="937114" y="945998"/>
                  <a:pt x="936101" y="941161"/>
                </a:cubicBezTo>
                <a:cubicBezTo>
                  <a:pt x="935087" y="936324"/>
                  <a:pt x="934580" y="931152"/>
                  <a:pt x="934580" y="925645"/>
                </a:cubicBezTo>
                <a:cubicBezTo>
                  <a:pt x="934580" y="919915"/>
                  <a:pt x="935199" y="914632"/>
                  <a:pt x="936438" y="909795"/>
                </a:cubicBezTo>
                <a:cubicBezTo>
                  <a:pt x="937677" y="904958"/>
                  <a:pt x="939573" y="900772"/>
                  <a:pt x="942125" y="897238"/>
                </a:cubicBezTo>
                <a:cubicBezTo>
                  <a:pt x="944678" y="893703"/>
                  <a:pt x="947926" y="890968"/>
                  <a:pt x="951868" y="889034"/>
                </a:cubicBezTo>
                <a:cubicBezTo>
                  <a:pt x="955810" y="887099"/>
                  <a:pt x="960522" y="886131"/>
                  <a:pt x="966003" y="886131"/>
                </a:cubicBezTo>
                <a:close/>
                <a:moveTo>
                  <a:pt x="2744279" y="885127"/>
                </a:moveTo>
                <a:cubicBezTo>
                  <a:pt x="2753189" y="885127"/>
                  <a:pt x="2759909" y="887880"/>
                  <a:pt x="2764437" y="893387"/>
                </a:cubicBezTo>
                <a:cubicBezTo>
                  <a:pt x="2768966" y="898893"/>
                  <a:pt x="2771119" y="906484"/>
                  <a:pt x="2770896" y="916157"/>
                </a:cubicBezTo>
                <a:lnTo>
                  <a:pt x="2716090" y="916157"/>
                </a:lnTo>
                <a:cubicBezTo>
                  <a:pt x="2716240" y="912065"/>
                  <a:pt x="2716951" y="908139"/>
                  <a:pt x="2718223" y="904381"/>
                </a:cubicBezTo>
                <a:cubicBezTo>
                  <a:pt x="2719496" y="900624"/>
                  <a:pt x="2721293" y="897331"/>
                  <a:pt x="2723614" y="894503"/>
                </a:cubicBezTo>
                <a:cubicBezTo>
                  <a:pt x="2725936" y="891675"/>
                  <a:pt x="2728818" y="889406"/>
                  <a:pt x="2732262" y="887694"/>
                </a:cubicBezTo>
                <a:cubicBezTo>
                  <a:pt x="2735706" y="885983"/>
                  <a:pt x="2739712" y="885127"/>
                  <a:pt x="2744279" y="885127"/>
                </a:cubicBezTo>
                <a:close/>
                <a:moveTo>
                  <a:pt x="2058479" y="885127"/>
                </a:moveTo>
                <a:cubicBezTo>
                  <a:pt x="2067389" y="885127"/>
                  <a:pt x="2074108" y="887880"/>
                  <a:pt x="2078637" y="893387"/>
                </a:cubicBezTo>
                <a:cubicBezTo>
                  <a:pt x="2083166" y="898893"/>
                  <a:pt x="2085319" y="906484"/>
                  <a:pt x="2085096" y="916157"/>
                </a:cubicBezTo>
                <a:lnTo>
                  <a:pt x="2030290" y="916157"/>
                </a:lnTo>
                <a:cubicBezTo>
                  <a:pt x="2030440" y="912065"/>
                  <a:pt x="2031151" y="908139"/>
                  <a:pt x="2032423" y="904381"/>
                </a:cubicBezTo>
                <a:cubicBezTo>
                  <a:pt x="2033696" y="900624"/>
                  <a:pt x="2035493" y="897331"/>
                  <a:pt x="2037814" y="894503"/>
                </a:cubicBezTo>
                <a:cubicBezTo>
                  <a:pt x="2040136" y="891675"/>
                  <a:pt x="2043018" y="889406"/>
                  <a:pt x="2046462" y="887694"/>
                </a:cubicBezTo>
                <a:cubicBezTo>
                  <a:pt x="2049906" y="885983"/>
                  <a:pt x="2053912" y="885127"/>
                  <a:pt x="2058479" y="885127"/>
                </a:cubicBezTo>
                <a:close/>
                <a:moveTo>
                  <a:pt x="1248854" y="885127"/>
                </a:moveTo>
                <a:cubicBezTo>
                  <a:pt x="1257764" y="885127"/>
                  <a:pt x="1264483" y="887880"/>
                  <a:pt x="1269012" y="893387"/>
                </a:cubicBezTo>
                <a:cubicBezTo>
                  <a:pt x="1273541" y="898893"/>
                  <a:pt x="1275694" y="906484"/>
                  <a:pt x="1275471" y="916157"/>
                </a:cubicBezTo>
                <a:lnTo>
                  <a:pt x="1220665" y="916157"/>
                </a:lnTo>
                <a:cubicBezTo>
                  <a:pt x="1220815" y="912065"/>
                  <a:pt x="1221526" y="908139"/>
                  <a:pt x="1222798" y="904381"/>
                </a:cubicBezTo>
                <a:cubicBezTo>
                  <a:pt x="1224071" y="900624"/>
                  <a:pt x="1225868" y="897331"/>
                  <a:pt x="1228189" y="894503"/>
                </a:cubicBezTo>
                <a:cubicBezTo>
                  <a:pt x="1230511" y="891675"/>
                  <a:pt x="1233394" y="889406"/>
                  <a:pt x="1236837" y="887694"/>
                </a:cubicBezTo>
                <a:cubicBezTo>
                  <a:pt x="1240281" y="885983"/>
                  <a:pt x="1244287" y="885127"/>
                  <a:pt x="1248854" y="885127"/>
                </a:cubicBezTo>
                <a:close/>
                <a:moveTo>
                  <a:pt x="2632411" y="885015"/>
                </a:moveTo>
                <a:cubicBezTo>
                  <a:pt x="2639331" y="885015"/>
                  <a:pt x="2644671" y="886931"/>
                  <a:pt x="2648429" y="890764"/>
                </a:cubicBezTo>
                <a:cubicBezTo>
                  <a:pt x="2652186" y="894596"/>
                  <a:pt x="2654065" y="899935"/>
                  <a:pt x="2654065" y="906781"/>
                </a:cubicBezTo>
                <a:cubicBezTo>
                  <a:pt x="2654065" y="909683"/>
                  <a:pt x="2653638" y="912474"/>
                  <a:pt x="2652782" y="915153"/>
                </a:cubicBezTo>
                <a:cubicBezTo>
                  <a:pt x="2651926" y="917832"/>
                  <a:pt x="2650624" y="920194"/>
                  <a:pt x="2648875" y="922241"/>
                </a:cubicBezTo>
                <a:cubicBezTo>
                  <a:pt x="2647126" y="924287"/>
                  <a:pt x="2644912" y="925887"/>
                  <a:pt x="2642234" y="927041"/>
                </a:cubicBezTo>
                <a:cubicBezTo>
                  <a:pt x="2639555" y="928194"/>
                  <a:pt x="2636392" y="928771"/>
                  <a:pt x="2632746" y="928771"/>
                </a:cubicBezTo>
                <a:cubicBezTo>
                  <a:pt x="2625974" y="928771"/>
                  <a:pt x="2620709" y="926873"/>
                  <a:pt x="2616951" y="923078"/>
                </a:cubicBezTo>
                <a:cubicBezTo>
                  <a:pt x="2613193" y="919283"/>
                  <a:pt x="2611315" y="914074"/>
                  <a:pt x="2611315" y="907451"/>
                </a:cubicBezTo>
                <a:cubicBezTo>
                  <a:pt x="2611315" y="904474"/>
                  <a:pt x="2611742" y="901628"/>
                  <a:pt x="2612598" y="898912"/>
                </a:cubicBezTo>
                <a:cubicBezTo>
                  <a:pt x="2613454" y="896196"/>
                  <a:pt x="2614756" y="893796"/>
                  <a:pt x="2616505" y="891712"/>
                </a:cubicBezTo>
                <a:cubicBezTo>
                  <a:pt x="2618254" y="889629"/>
                  <a:pt x="2620449" y="887992"/>
                  <a:pt x="2623091" y="886801"/>
                </a:cubicBezTo>
                <a:cubicBezTo>
                  <a:pt x="2625732" y="885610"/>
                  <a:pt x="2628839" y="885015"/>
                  <a:pt x="2632411" y="885015"/>
                </a:cubicBezTo>
                <a:close/>
                <a:moveTo>
                  <a:pt x="1728020" y="872290"/>
                </a:moveTo>
                <a:cubicBezTo>
                  <a:pt x="1725787" y="872290"/>
                  <a:pt x="1724001" y="872383"/>
                  <a:pt x="1722662" y="872569"/>
                </a:cubicBezTo>
                <a:cubicBezTo>
                  <a:pt x="1721323" y="872755"/>
                  <a:pt x="1720355" y="873109"/>
                  <a:pt x="1719760" y="873630"/>
                </a:cubicBezTo>
                <a:cubicBezTo>
                  <a:pt x="1719164" y="874151"/>
                  <a:pt x="1718867" y="874858"/>
                  <a:pt x="1718867" y="875751"/>
                </a:cubicBezTo>
                <a:cubicBezTo>
                  <a:pt x="1718867" y="876644"/>
                  <a:pt x="1719164" y="877871"/>
                  <a:pt x="1719760" y="879434"/>
                </a:cubicBezTo>
                <a:lnTo>
                  <a:pt x="1755590" y="975428"/>
                </a:lnTo>
                <a:cubicBezTo>
                  <a:pt x="1755813" y="976172"/>
                  <a:pt x="1756223" y="976879"/>
                  <a:pt x="1756818" y="977549"/>
                </a:cubicBezTo>
                <a:cubicBezTo>
                  <a:pt x="1757413" y="978219"/>
                  <a:pt x="1758046" y="978702"/>
                  <a:pt x="1758716" y="979000"/>
                </a:cubicBezTo>
                <a:lnTo>
                  <a:pt x="1744875" y="1013938"/>
                </a:lnTo>
                <a:cubicBezTo>
                  <a:pt x="1744428" y="1014979"/>
                  <a:pt x="1744242" y="1015872"/>
                  <a:pt x="1744317" y="1016616"/>
                </a:cubicBezTo>
                <a:cubicBezTo>
                  <a:pt x="1744391" y="1017361"/>
                  <a:pt x="1744744" y="1017956"/>
                  <a:pt x="1745377" y="1018402"/>
                </a:cubicBezTo>
                <a:cubicBezTo>
                  <a:pt x="1746009" y="1018849"/>
                  <a:pt x="1746921" y="1019165"/>
                  <a:pt x="1748112" y="1019351"/>
                </a:cubicBezTo>
                <a:cubicBezTo>
                  <a:pt x="1749302" y="1019537"/>
                  <a:pt x="1750865" y="1019630"/>
                  <a:pt x="1752800" y="1019630"/>
                </a:cubicBezTo>
                <a:cubicBezTo>
                  <a:pt x="1756520" y="1019630"/>
                  <a:pt x="1759292" y="1019314"/>
                  <a:pt x="1761115" y="1018681"/>
                </a:cubicBezTo>
                <a:cubicBezTo>
                  <a:pt x="1762939" y="1018049"/>
                  <a:pt x="1764073" y="1017137"/>
                  <a:pt x="1764520" y="1015947"/>
                </a:cubicBezTo>
                <a:lnTo>
                  <a:pt x="1777914" y="979000"/>
                </a:lnTo>
                <a:lnTo>
                  <a:pt x="1813968" y="879099"/>
                </a:lnTo>
                <a:cubicBezTo>
                  <a:pt x="1814414" y="877760"/>
                  <a:pt x="1814638" y="876644"/>
                  <a:pt x="1814638" y="875751"/>
                </a:cubicBezTo>
                <a:cubicBezTo>
                  <a:pt x="1814638" y="874858"/>
                  <a:pt x="1814321" y="874151"/>
                  <a:pt x="1813689" y="873630"/>
                </a:cubicBezTo>
                <a:cubicBezTo>
                  <a:pt x="1813056" y="873109"/>
                  <a:pt x="1812070" y="872755"/>
                  <a:pt x="1810731" y="872569"/>
                </a:cubicBezTo>
                <a:cubicBezTo>
                  <a:pt x="1809391" y="872383"/>
                  <a:pt x="1807680" y="872290"/>
                  <a:pt x="1805596" y="872290"/>
                </a:cubicBezTo>
                <a:cubicBezTo>
                  <a:pt x="1803215" y="872290"/>
                  <a:pt x="1801392" y="872383"/>
                  <a:pt x="1800127" y="872569"/>
                </a:cubicBezTo>
                <a:cubicBezTo>
                  <a:pt x="1798862" y="872755"/>
                  <a:pt x="1797913" y="873053"/>
                  <a:pt x="1797281" y="873462"/>
                </a:cubicBezTo>
                <a:cubicBezTo>
                  <a:pt x="1796648" y="873872"/>
                  <a:pt x="1796109" y="874783"/>
                  <a:pt x="1795662" y="876197"/>
                </a:cubicBezTo>
                <a:lnTo>
                  <a:pt x="1767980" y="957234"/>
                </a:lnTo>
                <a:lnTo>
                  <a:pt x="1767645" y="957234"/>
                </a:lnTo>
                <a:lnTo>
                  <a:pt x="1738959" y="876644"/>
                </a:lnTo>
                <a:cubicBezTo>
                  <a:pt x="1738587" y="875676"/>
                  <a:pt x="1738233" y="874913"/>
                  <a:pt x="1737898" y="874355"/>
                </a:cubicBezTo>
                <a:cubicBezTo>
                  <a:pt x="1737563" y="873797"/>
                  <a:pt x="1737024" y="873369"/>
                  <a:pt x="1736280" y="873072"/>
                </a:cubicBezTo>
                <a:cubicBezTo>
                  <a:pt x="1735536" y="872774"/>
                  <a:pt x="1734531" y="872569"/>
                  <a:pt x="1733266" y="872458"/>
                </a:cubicBezTo>
                <a:cubicBezTo>
                  <a:pt x="1732001" y="872346"/>
                  <a:pt x="1730252" y="872290"/>
                  <a:pt x="1728020" y="872290"/>
                </a:cubicBezTo>
                <a:close/>
                <a:moveTo>
                  <a:pt x="2632746" y="870951"/>
                </a:moveTo>
                <a:cubicBezTo>
                  <a:pt x="2627090" y="870951"/>
                  <a:pt x="2621863" y="871788"/>
                  <a:pt x="2617063" y="873462"/>
                </a:cubicBezTo>
                <a:cubicBezTo>
                  <a:pt x="2612263" y="875137"/>
                  <a:pt x="2608152" y="877537"/>
                  <a:pt x="2604729" y="880662"/>
                </a:cubicBezTo>
                <a:cubicBezTo>
                  <a:pt x="2601306" y="883787"/>
                  <a:pt x="2598627" y="887620"/>
                  <a:pt x="2596692" y="892159"/>
                </a:cubicBezTo>
                <a:cubicBezTo>
                  <a:pt x="2594757" y="896698"/>
                  <a:pt x="2593790" y="901833"/>
                  <a:pt x="2593790" y="907563"/>
                </a:cubicBezTo>
                <a:cubicBezTo>
                  <a:pt x="2593790" y="912474"/>
                  <a:pt x="2594460" y="916660"/>
                  <a:pt x="2595799" y="920120"/>
                </a:cubicBezTo>
                <a:cubicBezTo>
                  <a:pt x="2597139" y="923580"/>
                  <a:pt x="2598962" y="926687"/>
                  <a:pt x="2601269" y="929440"/>
                </a:cubicBezTo>
                <a:cubicBezTo>
                  <a:pt x="2598515" y="932268"/>
                  <a:pt x="2596208" y="935468"/>
                  <a:pt x="2594348" y="939040"/>
                </a:cubicBezTo>
                <a:cubicBezTo>
                  <a:pt x="2592488" y="942612"/>
                  <a:pt x="2591558" y="946667"/>
                  <a:pt x="2591558" y="951206"/>
                </a:cubicBezTo>
                <a:cubicBezTo>
                  <a:pt x="2591558" y="954481"/>
                  <a:pt x="2592432" y="957532"/>
                  <a:pt x="2594181" y="960359"/>
                </a:cubicBezTo>
                <a:cubicBezTo>
                  <a:pt x="2595929" y="963187"/>
                  <a:pt x="2598627" y="965531"/>
                  <a:pt x="2602273" y="967392"/>
                </a:cubicBezTo>
                <a:cubicBezTo>
                  <a:pt x="2599892" y="969252"/>
                  <a:pt x="2597790" y="971131"/>
                  <a:pt x="2595967" y="973028"/>
                </a:cubicBezTo>
                <a:cubicBezTo>
                  <a:pt x="2594143" y="974926"/>
                  <a:pt x="2592618" y="976917"/>
                  <a:pt x="2591390" y="979000"/>
                </a:cubicBezTo>
                <a:cubicBezTo>
                  <a:pt x="2590162" y="981084"/>
                  <a:pt x="2589251" y="983279"/>
                  <a:pt x="2588655" y="985586"/>
                </a:cubicBezTo>
                <a:cubicBezTo>
                  <a:pt x="2588060" y="987893"/>
                  <a:pt x="2587762" y="990274"/>
                  <a:pt x="2587762" y="992730"/>
                </a:cubicBezTo>
                <a:cubicBezTo>
                  <a:pt x="2587762" y="996599"/>
                  <a:pt x="2588581" y="1000190"/>
                  <a:pt x="2590218" y="1003501"/>
                </a:cubicBezTo>
                <a:cubicBezTo>
                  <a:pt x="2591855" y="1006812"/>
                  <a:pt x="2594497" y="1009659"/>
                  <a:pt x="2598143" y="1012040"/>
                </a:cubicBezTo>
                <a:cubicBezTo>
                  <a:pt x="2601790" y="1014421"/>
                  <a:pt x="2606459" y="1016300"/>
                  <a:pt x="2612152" y="1017677"/>
                </a:cubicBezTo>
                <a:cubicBezTo>
                  <a:pt x="2617844" y="1019054"/>
                  <a:pt x="2624746" y="1019742"/>
                  <a:pt x="2632857" y="1019742"/>
                </a:cubicBezTo>
                <a:cubicBezTo>
                  <a:pt x="2641266" y="1019742"/>
                  <a:pt x="2648559" y="1018830"/>
                  <a:pt x="2654735" y="1017007"/>
                </a:cubicBezTo>
                <a:cubicBezTo>
                  <a:pt x="2660912" y="1015184"/>
                  <a:pt x="2665990" y="1012691"/>
                  <a:pt x="2669971" y="1009529"/>
                </a:cubicBezTo>
                <a:cubicBezTo>
                  <a:pt x="2673953" y="1006366"/>
                  <a:pt x="2676911" y="1002701"/>
                  <a:pt x="2678845" y="998534"/>
                </a:cubicBezTo>
                <a:cubicBezTo>
                  <a:pt x="2680780" y="994367"/>
                  <a:pt x="2681747" y="989976"/>
                  <a:pt x="2681747" y="985363"/>
                </a:cubicBezTo>
                <a:cubicBezTo>
                  <a:pt x="2681747" y="980972"/>
                  <a:pt x="2680892" y="977121"/>
                  <a:pt x="2679180" y="973810"/>
                </a:cubicBezTo>
                <a:cubicBezTo>
                  <a:pt x="2677469" y="970498"/>
                  <a:pt x="2675087" y="967708"/>
                  <a:pt x="2672036" y="965438"/>
                </a:cubicBezTo>
                <a:cubicBezTo>
                  <a:pt x="2668985" y="963169"/>
                  <a:pt x="2665376" y="961420"/>
                  <a:pt x="2661209" y="960192"/>
                </a:cubicBezTo>
                <a:cubicBezTo>
                  <a:pt x="2657042" y="958964"/>
                  <a:pt x="2652466" y="958276"/>
                  <a:pt x="2647480" y="958127"/>
                </a:cubicBezTo>
                <a:lnTo>
                  <a:pt x="2621249" y="957011"/>
                </a:lnTo>
                <a:cubicBezTo>
                  <a:pt x="2617230" y="956862"/>
                  <a:pt x="2614012" y="955932"/>
                  <a:pt x="2611594" y="954220"/>
                </a:cubicBezTo>
                <a:cubicBezTo>
                  <a:pt x="2609175" y="952509"/>
                  <a:pt x="2607966" y="950351"/>
                  <a:pt x="2607966" y="947746"/>
                </a:cubicBezTo>
                <a:cubicBezTo>
                  <a:pt x="2607966" y="945514"/>
                  <a:pt x="2608394" y="943542"/>
                  <a:pt x="2609250" y="941830"/>
                </a:cubicBezTo>
                <a:cubicBezTo>
                  <a:pt x="2610105" y="940119"/>
                  <a:pt x="2611203" y="938593"/>
                  <a:pt x="2612542" y="937254"/>
                </a:cubicBezTo>
                <a:cubicBezTo>
                  <a:pt x="2614552" y="938891"/>
                  <a:pt x="2617398" y="940249"/>
                  <a:pt x="2621081" y="941328"/>
                </a:cubicBezTo>
                <a:cubicBezTo>
                  <a:pt x="2624765" y="942407"/>
                  <a:pt x="2628653" y="942947"/>
                  <a:pt x="2632746" y="942947"/>
                </a:cubicBezTo>
                <a:cubicBezTo>
                  <a:pt x="2638550" y="942947"/>
                  <a:pt x="2643833" y="942128"/>
                  <a:pt x="2648596" y="940491"/>
                </a:cubicBezTo>
                <a:cubicBezTo>
                  <a:pt x="2653358" y="938854"/>
                  <a:pt x="2657470" y="936491"/>
                  <a:pt x="2660930" y="933403"/>
                </a:cubicBezTo>
                <a:cubicBezTo>
                  <a:pt x="2664390" y="930315"/>
                  <a:pt x="2667051" y="926538"/>
                  <a:pt x="2668911" y="922073"/>
                </a:cubicBezTo>
                <a:cubicBezTo>
                  <a:pt x="2670771" y="917609"/>
                  <a:pt x="2671702" y="912474"/>
                  <a:pt x="2671702" y="906670"/>
                </a:cubicBezTo>
                <a:cubicBezTo>
                  <a:pt x="2671702" y="903172"/>
                  <a:pt x="2671181" y="899805"/>
                  <a:pt x="2670139" y="896568"/>
                </a:cubicBezTo>
                <a:cubicBezTo>
                  <a:pt x="2669097" y="893331"/>
                  <a:pt x="2667274" y="890373"/>
                  <a:pt x="2664669" y="887694"/>
                </a:cubicBezTo>
                <a:lnTo>
                  <a:pt x="2679069" y="887694"/>
                </a:lnTo>
                <a:cubicBezTo>
                  <a:pt x="2680185" y="887694"/>
                  <a:pt x="2681096" y="887117"/>
                  <a:pt x="2681803" y="885964"/>
                </a:cubicBezTo>
                <a:cubicBezTo>
                  <a:pt x="2682510" y="884811"/>
                  <a:pt x="2682864" y="882932"/>
                  <a:pt x="2682864" y="880327"/>
                </a:cubicBezTo>
                <a:cubicBezTo>
                  <a:pt x="2682864" y="877797"/>
                  <a:pt x="2682547" y="875918"/>
                  <a:pt x="2681915" y="874690"/>
                </a:cubicBezTo>
                <a:cubicBezTo>
                  <a:pt x="2681282" y="873462"/>
                  <a:pt x="2680334" y="872848"/>
                  <a:pt x="2679069" y="872848"/>
                </a:cubicBezTo>
                <a:lnTo>
                  <a:pt x="2648708" y="872848"/>
                </a:lnTo>
                <a:cubicBezTo>
                  <a:pt x="2646401" y="872253"/>
                  <a:pt x="2643926" y="871788"/>
                  <a:pt x="2641285" y="871453"/>
                </a:cubicBezTo>
                <a:cubicBezTo>
                  <a:pt x="2638643" y="871118"/>
                  <a:pt x="2635797" y="870951"/>
                  <a:pt x="2632746" y="870951"/>
                </a:cubicBezTo>
                <a:close/>
                <a:moveTo>
                  <a:pt x="2745223" y="870728"/>
                </a:moveTo>
                <a:cubicBezTo>
                  <a:pt x="2737856" y="870728"/>
                  <a:pt x="2731196" y="872011"/>
                  <a:pt x="2725242" y="874579"/>
                </a:cubicBezTo>
                <a:cubicBezTo>
                  <a:pt x="2719289" y="877146"/>
                  <a:pt x="2714211" y="880829"/>
                  <a:pt x="2710006" y="885629"/>
                </a:cubicBezTo>
                <a:cubicBezTo>
                  <a:pt x="2705802" y="890429"/>
                  <a:pt x="2702583" y="896270"/>
                  <a:pt x="2700351" y="903154"/>
                </a:cubicBezTo>
                <a:cubicBezTo>
                  <a:pt x="2698119" y="910037"/>
                  <a:pt x="2697002" y="917795"/>
                  <a:pt x="2697002" y="926427"/>
                </a:cubicBezTo>
                <a:cubicBezTo>
                  <a:pt x="2697002" y="935505"/>
                  <a:pt x="2698081" y="943467"/>
                  <a:pt x="2700239" y="950314"/>
                </a:cubicBezTo>
                <a:cubicBezTo>
                  <a:pt x="2702397" y="957160"/>
                  <a:pt x="2705597" y="962852"/>
                  <a:pt x="2709839" y="967392"/>
                </a:cubicBezTo>
                <a:cubicBezTo>
                  <a:pt x="2714080" y="971931"/>
                  <a:pt x="2719308" y="975354"/>
                  <a:pt x="2725522" y="977661"/>
                </a:cubicBezTo>
                <a:cubicBezTo>
                  <a:pt x="2731735" y="979968"/>
                  <a:pt x="2738972" y="981121"/>
                  <a:pt x="2747232" y="981121"/>
                </a:cubicBezTo>
                <a:cubicBezTo>
                  <a:pt x="2751994" y="981121"/>
                  <a:pt x="2756478" y="980767"/>
                  <a:pt x="2760682" y="980061"/>
                </a:cubicBezTo>
                <a:cubicBezTo>
                  <a:pt x="2764887" y="979354"/>
                  <a:pt x="2768589" y="978554"/>
                  <a:pt x="2771789" y="977661"/>
                </a:cubicBezTo>
                <a:cubicBezTo>
                  <a:pt x="2774988" y="976768"/>
                  <a:pt x="2777593" y="975856"/>
                  <a:pt x="2779602" y="974926"/>
                </a:cubicBezTo>
                <a:cubicBezTo>
                  <a:pt x="2781611" y="973996"/>
                  <a:pt x="2782820" y="973326"/>
                  <a:pt x="2783230" y="972917"/>
                </a:cubicBezTo>
                <a:cubicBezTo>
                  <a:pt x="2783639" y="972508"/>
                  <a:pt x="2783974" y="972080"/>
                  <a:pt x="2784234" y="971633"/>
                </a:cubicBezTo>
                <a:cubicBezTo>
                  <a:pt x="2784495" y="971187"/>
                  <a:pt x="2784681" y="970684"/>
                  <a:pt x="2784792" y="970126"/>
                </a:cubicBezTo>
                <a:cubicBezTo>
                  <a:pt x="2784904" y="969568"/>
                  <a:pt x="2784997" y="968936"/>
                  <a:pt x="2785072" y="968229"/>
                </a:cubicBezTo>
                <a:cubicBezTo>
                  <a:pt x="2785146" y="967522"/>
                  <a:pt x="2785183" y="966685"/>
                  <a:pt x="2785183" y="965717"/>
                </a:cubicBezTo>
                <a:cubicBezTo>
                  <a:pt x="2785183" y="964378"/>
                  <a:pt x="2785127" y="963243"/>
                  <a:pt x="2785015" y="962313"/>
                </a:cubicBezTo>
                <a:cubicBezTo>
                  <a:pt x="2784903" y="961383"/>
                  <a:pt x="2784734" y="960657"/>
                  <a:pt x="2784510" y="960136"/>
                </a:cubicBezTo>
                <a:cubicBezTo>
                  <a:pt x="2784286" y="959615"/>
                  <a:pt x="2783968" y="959225"/>
                  <a:pt x="2783557" y="958964"/>
                </a:cubicBezTo>
                <a:cubicBezTo>
                  <a:pt x="2783146" y="958704"/>
                  <a:pt x="2782679" y="958573"/>
                  <a:pt x="2782155" y="958573"/>
                </a:cubicBezTo>
                <a:cubicBezTo>
                  <a:pt x="2781258" y="958573"/>
                  <a:pt x="2779930" y="958964"/>
                  <a:pt x="2778173" y="959746"/>
                </a:cubicBezTo>
                <a:cubicBezTo>
                  <a:pt x="2776415" y="960527"/>
                  <a:pt x="2774172" y="961401"/>
                  <a:pt x="2771442" y="962369"/>
                </a:cubicBezTo>
                <a:cubicBezTo>
                  <a:pt x="2768713" y="963336"/>
                  <a:pt x="2765479" y="964210"/>
                  <a:pt x="2761740" y="964992"/>
                </a:cubicBezTo>
                <a:cubicBezTo>
                  <a:pt x="2758001" y="965773"/>
                  <a:pt x="2753739" y="966164"/>
                  <a:pt x="2748953" y="966164"/>
                </a:cubicBezTo>
                <a:cubicBezTo>
                  <a:pt x="2742897" y="966164"/>
                  <a:pt x="2737775" y="965308"/>
                  <a:pt x="2733587" y="963596"/>
                </a:cubicBezTo>
                <a:cubicBezTo>
                  <a:pt x="2729399" y="961885"/>
                  <a:pt x="2725997" y="959429"/>
                  <a:pt x="2723380" y="956229"/>
                </a:cubicBezTo>
                <a:cubicBezTo>
                  <a:pt x="2720763" y="953030"/>
                  <a:pt x="2718893" y="949197"/>
                  <a:pt x="2717772" y="944732"/>
                </a:cubicBezTo>
                <a:cubicBezTo>
                  <a:pt x="2716650" y="940268"/>
                  <a:pt x="2716090" y="935245"/>
                  <a:pt x="2716090" y="929664"/>
                </a:cubicBezTo>
                <a:lnTo>
                  <a:pt x="2782248" y="929664"/>
                </a:lnTo>
                <a:cubicBezTo>
                  <a:pt x="2784118" y="929664"/>
                  <a:pt x="2785781" y="929050"/>
                  <a:pt x="2787239" y="927822"/>
                </a:cubicBezTo>
                <a:cubicBezTo>
                  <a:pt x="2788696" y="926594"/>
                  <a:pt x="2789425" y="924529"/>
                  <a:pt x="2789425" y="921627"/>
                </a:cubicBezTo>
                <a:lnTo>
                  <a:pt x="2789425" y="918278"/>
                </a:lnTo>
                <a:cubicBezTo>
                  <a:pt x="2789425" y="911730"/>
                  <a:pt x="2788588" y="905572"/>
                  <a:pt x="2786913" y="899805"/>
                </a:cubicBezTo>
                <a:cubicBezTo>
                  <a:pt x="2785239" y="894038"/>
                  <a:pt x="2782616" y="889015"/>
                  <a:pt x="2779044" y="884736"/>
                </a:cubicBezTo>
                <a:cubicBezTo>
                  <a:pt x="2775472" y="880457"/>
                  <a:pt x="2770914" y="877053"/>
                  <a:pt x="2765370" y="874523"/>
                </a:cubicBezTo>
                <a:cubicBezTo>
                  <a:pt x="2759827" y="871993"/>
                  <a:pt x="2753111" y="870728"/>
                  <a:pt x="2745223" y="870728"/>
                </a:cubicBezTo>
                <a:close/>
                <a:moveTo>
                  <a:pt x="2520678" y="870728"/>
                </a:moveTo>
                <a:cubicBezTo>
                  <a:pt x="2516809" y="870728"/>
                  <a:pt x="2512976" y="871081"/>
                  <a:pt x="2509181" y="871788"/>
                </a:cubicBezTo>
                <a:cubicBezTo>
                  <a:pt x="2505386" y="872495"/>
                  <a:pt x="2501889" y="873388"/>
                  <a:pt x="2498689" y="874467"/>
                </a:cubicBezTo>
                <a:cubicBezTo>
                  <a:pt x="2495489" y="875546"/>
                  <a:pt x="2492661" y="876737"/>
                  <a:pt x="2490206" y="878039"/>
                </a:cubicBezTo>
                <a:cubicBezTo>
                  <a:pt x="2487750" y="879341"/>
                  <a:pt x="2486020" y="880476"/>
                  <a:pt x="2485015" y="881443"/>
                </a:cubicBezTo>
                <a:cubicBezTo>
                  <a:pt x="2484011" y="882411"/>
                  <a:pt x="2483378" y="883434"/>
                  <a:pt x="2483118" y="884513"/>
                </a:cubicBezTo>
                <a:cubicBezTo>
                  <a:pt x="2482857" y="885592"/>
                  <a:pt x="2482727" y="887062"/>
                  <a:pt x="2482727" y="888922"/>
                </a:cubicBezTo>
                <a:cubicBezTo>
                  <a:pt x="2482727" y="890038"/>
                  <a:pt x="2482801" y="891061"/>
                  <a:pt x="2482950" y="891991"/>
                </a:cubicBezTo>
                <a:cubicBezTo>
                  <a:pt x="2483099" y="892922"/>
                  <a:pt x="2483341" y="893684"/>
                  <a:pt x="2483676" y="894280"/>
                </a:cubicBezTo>
                <a:cubicBezTo>
                  <a:pt x="2484011" y="894875"/>
                  <a:pt x="2484401" y="895322"/>
                  <a:pt x="2484848" y="895619"/>
                </a:cubicBezTo>
                <a:cubicBezTo>
                  <a:pt x="2485294" y="895917"/>
                  <a:pt x="2485815" y="896066"/>
                  <a:pt x="2486411" y="896066"/>
                </a:cubicBezTo>
                <a:cubicBezTo>
                  <a:pt x="2487304" y="896066"/>
                  <a:pt x="2488662" y="895526"/>
                  <a:pt x="2490485" y="894447"/>
                </a:cubicBezTo>
                <a:cubicBezTo>
                  <a:pt x="2492308" y="893368"/>
                  <a:pt x="2494577" y="892178"/>
                  <a:pt x="2497294" y="890875"/>
                </a:cubicBezTo>
                <a:cubicBezTo>
                  <a:pt x="2500010" y="889573"/>
                  <a:pt x="2503172" y="888382"/>
                  <a:pt x="2506781" y="887303"/>
                </a:cubicBezTo>
                <a:cubicBezTo>
                  <a:pt x="2510390" y="886224"/>
                  <a:pt x="2514465" y="885685"/>
                  <a:pt x="2519004" y="885685"/>
                </a:cubicBezTo>
                <a:cubicBezTo>
                  <a:pt x="2523245" y="885685"/>
                  <a:pt x="2526817" y="886187"/>
                  <a:pt x="2529720" y="887192"/>
                </a:cubicBezTo>
                <a:cubicBezTo>
                  <a:pt x="2532622" y="888196"/>
                  <a:pt x="2534984" y="889685"/>
                  <a:pt x="2536807" y="891657"/>
                </a:cubicBezTo>
                <a:cubicBezTo>
                  <a:pt x="2538631" y="893629"/>
                  <a:pt x="2539951" y="896103"/>
                  <a:pt x="2540770" y="899079"/>
                </a:cubicBezTo>
                <a:cubicBezTo>
                  <a:pt x="2541589" y="902056"/>
                  <a:pt x="2541998" y="905479"/>
                  <a:pt x="2541998" y="909349"/>
                </a:cubicBezTo>
                <a:lnTo>
                  <a:pt x="2541998" y="917162"/>
                </a:lnTo>
                <a:lnTo>
                  <a:pt x="2528157" y="917162"/>
                </a:lnTo>
                <a:cubicBezTo>
                  <a:pt x="2520343" y="917162"/>
                  <a:pt x="2513311" y="917850"/>
                  <a:pt x="2507061" y="919227"/>
                </a:cubicBezTo>
                <a:cubicBezTo>
                  <a:pt x="2500810" y="920604"/>
                  <a:pt x="2495526" y="922669"/>
                  <a:pt x="2491210" y="925422"/>
                </a:cubicBezTo>
                <a:cubicBezTo>
                  <a:pt x="2486894" y="928175"/>
                  <a:pt x="2483583" y="931636"/>
                  <a:pt x="2481276" y="935803"/>
                </a:cubicBezTo>
                <a:cubicBezTo>
                  <a:pt x="2478969" y="939970"/>
                  <a:pt x="2477816" y="944881"/>
                  <a:pt x="2477816" y="950537"/>
                </a:cubicBezTo>
                <a:cubicBezTo>
                  <a:pt x="2477816" y="955374"/>
                  <a:pt x="2478653" y="959690"/>
                  <a:pt x="2480327" y="963485"/>
                </a:cubicBezTo>
                <a:cubicBezTo>
                  <a:pt x="2482001" y="967280"/>
                  <a:pt x="2484346" y="970480"/>
                  <a:pt x="2487359" y="973084"/>
                </a:cubicBezTo>
                <a:cubicBezTo>
                  <a:pt x="2490373" y="975689"/>
                  <a:pt x="2494019" y="977679"/>
                  <a:pt x="2498298" y="979056"/>
                </a:cubicBezTo>
                <a:cubicBezTo>
                  <a:pt x="2502577" y="980433"/>
                  <a:pt x="2507358" y="981121"/>
                  <a:pt x="2512641" y="981121"/>
                </a:cubicBezTo>
                <a:cubicBezTo>
                  <a:pt x="2518669" y="981121"/>
                  <a:pt x="2524380" y="979819"/>
                  <a:pt x="2529775" y="977214"/>
                </a:cubicBezTo>
                <a:cubicBezTo>
                  <a:pt x="2535170" y="974610"/>
                  <a:pt x="2540063" y="970963"/>
                  <a:pt x="2544454" y="966275"/>
                </a:cubicBezTo>
                <a:lnTo>
                  <a:pt x="2544454" y="976321"/>
                </a:lnTo>
                <a:cubicBezTo>
                  <a:pt x="2544454" y="977214"/>
                  <a:pt x="2544714" y="977884"/>
                  <a:pt x="2545235" y="978330"/>
                </a:cubicBezTo>
                <a:cubicBezTo>
                  <a:pt x="2545756" y="978777"/>
                  <a:pt x="2546593" y="979112"/>
                  <a:pt x="2547746" y="979335"/>
                </a:cubicBezTo>
                <a:cubicBezTo>
                  <a:pt x="2548900" y="979558"/>
                  <a:pt x="2550444" y="979670"/>
                  <a:pt x="2552379" y="979670"/>
                </a:cubicBezTo>
                <a:cubicBezTo>
                  <a:pt x="2554388" y="979670"/>
                  <a:pt x="2555913" y="979558"/>
                  <a:pt x="2556955" y="979335"/>
                </a:cubicBezTo>
                <a:cubicBezTo>
                  <a:pt x="2557997" y="979112"/>
                  <a:pt x="2558815" y="978777"/>
                  <a:pt x="2559411" y="978330"/>
                </a:cubicBezTo>
                <a:cubicBezTo>
                  <a:pt x="2560006" y="977884"/>
                  <a:pt x="2560304" y="977214"/>
                  <a:pt x="2560304" y="976321"/>
                </a:cubicBezTo>
                <a:lnTo>
                  <a:pt x="2560304" y="908567"/>
                </a:lnTo>
                <a:cubicBezTo>
                  <a:pt x="2560304" y="902316"/>
                  <a:pt x="2559597" y="896847"/>
                  <a:pt x="2558183" y="892159"/>
                </a:cubicBezTo>
                <a:cubicBezTo>
                  <a:pt x="2556769" y="887471"/>
                  <a:pt x="2554499" y="883546"/>
                  <a:pt x="2551374" y="880383"/>
                </a:cubicBezTo>
                <a:cubicBezTo>
                  <a:pt x="2548249" y="877220"/>
                  <a:pt x="2544156" y="874820"/>
                  <a:pt x="2539096" y="873183"/>
                </a:cubicBezTo>
                <a:cubicBezTo>
                  <a:pt x="2534036" y="871546"/>
                  <a:pt x="2527896" y="870728"/>
                  <a:pt x="2520678" y="870728"/>
                </a:cubicBezTo>
                <a:close/>
                <a:moveTo>
                  <a:pt x="2412703" y="870728"/>
                </a:moveTo>
                <a:cubicBezTo>
                  <a:pt x="2409355" y="870728"/>
                  <a:pt x="2406174" y="871118"/>
                  <a:pt x="2403160" y="871900"/>
                </a:cubicBezTo>
                <a:cubicBezTo>
                  <a:pt x="2400146" y="872681"/>
                  <a:pt x="2397207" y="873834"/>
                  <a:pt x="2394342" y="875360"/>
                </a:cubicBezTo>
                <a:cubicBezTo>
                  <a:pt x="2391477" y="876885"/>
                  <a:pt x="2388631" y="878802"/>
                  <a:pt x="2385803" y="881108"/>
                </a:cubicBezTo>
                <a:cubicBezTo>
                  <a:pt x="2382975" y="883415"/>
                  <a:pt x="2380036" y="886131"/>
                  <a:pt x="2376985" y="889257"/>
                </a:cubicBezTo>
                <a:lnTo>
                  <a:pt x="2376985" y="875751"/>
                </a:lnTo>
                <a:cubicBezTo>
                  <a:pt x="2376985" y="875081"/>
                  <a:pt x="2376854" y="874541"/>
                  <a:pt x="2376594" y="874132"/>
                </a:cubicBezTo>
                <a:cubicBezTo>
                  <a:pt x="2376334" y="873723"/>
                  <a:pt x="2375869" y="873369"/>
                  <a:pt x="2375199" y="873072"/>
                </a:cubicBezTo>
                <a:cubicBezTo>
                  <a:pt x="2374529" y="872774"/>
                  <a:pt x="2373692" y="872569"/>
                  <a:pt x="2372687" y="872458"/>
                </a:cubicBezTo>
                <a:cubicBezTo>
                  <a:pt x="2371683" y="872346"/>
                  <a:pt x="2370399" y="872290"/>
                  <a:pt x="2368836" y="872290"/>
                </a:cubicBezTo>
                <a:cubicBezTo>
                  <a:pt x="2367348" y="872290"/>
                  <a:pt x="2366083" y="872346"/>
                  <a:pt x="2365041" y="872458"/>
                </a:cubicBezTo>
                <a:cubicBezTo>
                  <a:pt x="2363999" y="872569"/>
                  <a:pt x="2363144" y="872774"/>
                  <a:pt x="2362474" y="873072"/>
                </a:cubicBezTo>
                <a:cubicBezTo>
                  <a:pt x="2361804" y="873369"/>
                  <a:pt x="2361358" y="873723"/>
                  <a:pt x="2361135" y="874132"/>
                </a:cubicBezTo>
                <a:cubicBezTo>
                  <a:pt x="2360911" y="874541"/>
                  <a:pt x="2360800" y="875081"/>
                  <a:pt x="2360800" y="875751"/>
                </a:cubicBezTo>
                <a:lnTo>
                  <a:pt x="2360800" y="1016058"/>
                </a:lnTo>
                <a:cubicBezTo>
                  <a:pt x="2360800" y="1016654"/>
                  <a:pt x="2360930" y="1017175"/>
                  <a:pt x="2361190" y="1017621"/>
                </a:cubicBezTo>
                <a:cubicBezTo>
                  <a:pt x="2361451" y="1018068"/>
                  <a:pt x="2361934" y="1018440"/>
                  <a:pt x="2362641" y="1018737"/>
                </a:cubicBezTo>
                <a:cubicBezTo>
                  <a:pt x="2363348" y="1019035"/>
                  <a:pt x="2364297" y="1019258"/>
                  <a:pt x="2365488" y="1019407"/>
                </a:cubicBezTo>
                <a:cubicBezTo>
                  <a:pt x="2366678" y="1019556"/>
                  <a:pt x="2368167" y="1019630"/>
                  <a:pt x="2369953" y="1019630"/>
                </a:cubicBezTo>
                <a:cubicBezTo>
                  <a:pt x="2371813" y="1019630"/>
                  <a:pt x="2373338" y="1019556"/>
                  <a:pt x="2374529" y="1019407"/>
                </a:cubicBezTo>
                <a:cubicBezTo>
                  <a:pt x="2375720" y="1019258"/>
                  <a:pt x="2376650" y="1019035"/>
                  <a:pt x="2377320" y="1018737"/>
                </a:cubicBezTo>
                <a:cubicBezTo>
                  <a:pt x="2377989" y="1018440"/>
                  <a:pt x="2378473" y="1018068"/>
                  <a:pt x="2378771" y="1017621"/>
                </a:cubicBezTo>
                <a:cubicBezTo>
                  <a:pt x="2379068" y="1017175"/>
                  <a:pt x="2379217" y="1016654"/>
                  <a:pt x="2379217" y="1016058"/>
                </a:cubicBezTo>
                <a:lnTo>
                  <a:pt x="2379217" y="965829"/>
                </a:lnTo>
                <a:cubicBezTo>
                  <a:pt x="2381896" y="968433"/>
                  <a:pt x="2384426" y="970703"/>
                  <a:pt x="2386807" y="972638"/>
                </a:cubicBezTo>
                <a:cubicBezTo>
                  <a:pt x="2389189" y="974573"/>
                  <a:pt x="2391588" y="976172"/>
                  <a:pt x="2394007" y="977437"/>
                </a:cubicBezTo>
                <a:cubicBezTo>
                  <a:pt x="2396425" y="978702"/>
                  <a:pt x="2398900" y="979633"/>
                  <a:pt x="2401430" y="980228"/>
                </a:cubicBezTo>
                <a:cubicBezTo>
                  <a:pt x="2403960" y="980823"/>
                  <a:pt x="2406713" y="981121"/>
                  <a:pt x="2409690" y="981121"/>
                </a:cubicBezTo>
                <a:cubicBezTo>
                  <a:pt x="2416685" y="981121"/>
                  <a:pt x="2422898" y="979800"/>
                  <a:pt x="2428330" y="977158"/>
                </a:cubicBezTo>
                <a:cubicBezTo>
                  <a:pt x="2433763" y="974517"/>
                  <a:pt x="2438320" y="970759"/>
                  <a:pt x="2442004" y="965885"/>
                </a:cubicBezTo>
                <a:cubicBezTo>
                  <a:pt x="2445687" y="961011"/>
                  <a:pt x="2448478" y="955076"/>
                  <a:pt x="2450376" y="948081"/>
                </a:cubicBezTo>
                <a:cubicBezTo>
                  <a:pt x="2452273" y="941086"/>
                  <a:pt x="2453222" y="933198"/>
                  <a:pt x="2453222" y="924417"/>
                </a:cubicBezTo>
                <a:cubicBezTo>
                  <a:pt x="2453222" y="917125"/>
                  <a:pt x="2452478" y="910223"/>
                  <a:pt x="2450989" y="903712"/>
                </a:cubicBezTo>
                <a:cubicBezTo>
                  <a:pt x="2449501" y="897200"/>
                  <a:pt x="2447139" y="891489"/>
                  <a:pt x="2443901" y="886578"/>
                </a:cubicBezTo>
                <a:cubicBezTo>
                  <a:pt x="2440664" y="881667"/>
                  <a:pt x="2436479" y="877797"/>
                  <a:pt x="2431344" y="874969"/>
                </a:cubicBezTo>
                <a:cubicBezTo>
                  <a:pt x="2426210" y="872142"/>
                  <a:pt x="2419996" y="870728"/>
                  <a:pt x="2412703" y="870728"/>
                </a:cubicBezTo>
                <a:close/>
                <a:moveTo>
                  <a:pt x="2182764" y="870728"/>
                </a:moveTo>
                <a:cubicBezTo>
                  <a:pt x="2177034" y="870728"/>
                  <a:pt x="2171360" y="872197"/>
                  <a:pt x="2165742" y="875137"/>
                </a:cubicBezTo>
                <a:cubicBezTo>
                  <a:pt x="2160124" y="878076"/>
                  <a:pt x="2154487" y="882708"/>
                  <a:pt x="2148831" y="889034"/>
                </a:cubicBezTo>
                <a:lnTo>
                  <a:pt x="2148831" y="875751"/>
                </a:lnTo>
                <a:cubicBezTo>
                  <a:pt x="2148831" y="875155"/>
                  <a:pt x="2148701" y="874653"/>
                  <a:pt x="2148441" y="874244"/>
                </a:cubicBezTo>
                <a:cubicBezTo>
                  <a:pt x="2148180" y="873834"/>
                  <a:pt x="2147752" y="873462"/>
                  <a:pt x="2147157" y="873128"/>
                </a:cubicBezTo>
                <a:cubicBezTo>
                  <a:pt x="2146562" y="872793"/>
                  <a:pt x="2145724" y="872569"/>
                  <a:pt x="2144645" y="872458"/>
                </a:cubicBezTo>
                <a:cubicBezTo>
                  <a:pt x="2143566" y="872346"/>
                  <a:pt x="2142208" y="872290"/>
                  <a:pt x="2140571" y="872290"/>
                </a:cubicBezTo>
                <a:cubicBezTo>
                  <a:pt x="2138860" y="872290"/>
                  <a:pt x="2137483" y="872346"/>
                  <a:pt x="2136441" y="872458"/>
                </a:cubicBezTo>
                <a:cubicBezTo>
                  <a:pt x="2135399" y="872569"/>
                  <a:pt x="2134544" y="872793"/>
                  <a:pt x="2133874" y="873128"/>
                </a:cubicBezTo>
                <a:cubicBezTo>
                  <a:pt x="2133204" y="873462"/>
                  <a:pt x="2132758" y="873834"/>
                  <a:pt x="2132535" y="874244"/>
                </a:cubicBezTo>
                <a:cubicBezTo>
                  <a:pt x="2132311" y="874653"/>
                  <a:pt x="2132200" y="875155"/>
                  <a:pt x="2132200" y="875751"/>
                </a:cubicBezTo>
                <a:lnTo>
                  <a:pt x="2132200" y="976210"/>
                </a:lnTo>
                <a:cubicBezTo>
                  <a:pt x="2132200" y="976805"/>
                  <a:pt x="2132330" y="977307"/>
                  <a:pt x="2132590" y="977716"/>
                </a:cubicBezTo>
                <a:cubicBezTo>
                  <a:pt x="2132851" y="978126"/>
                  <a:pt x="2133334" y="978479"/>
                  <a:pt x="2134041" y="978777"/>
                </a:cubicBezTo>
                <a:cubicBezTo>
                  <a:pt x="2134748" y="979075"/>
                  <a:pt x="2135697" y="979298"/>
                  <a:pt x="2136888" y="979447"/>
                </a:cubicBezTo>
                <a:cubicBezTo>
                  <a:pt x="2138078" y="979595"/>
                  <a:pt x="2139567" y="979670"/>
                  <a:pt x="2141353" y="979670"/>
                </a:cubicBezTo>
                <a:cubicBezTo>
                  <a:pt x="2143213" y="979670"/>
                  <a:pt x="2144738" y="979595"/>
                  <a:pt x="2145929" y="979447"/>
                </a:cubicBezTo>
                <a:cubicBezTo>
                  <a:pt x="2147120" y="979298"/>
                  <a:pt x="2148050" y="979075"/>
                  <a:pt x="2148720" y="978777"/>
                </a:cubicBezTo>
                <a:cubicBezTo>
                  <a:pt x="2149389" y="978479"/>
                  <a:pt x="2149873" y="978126"/>
                  <a:pt x="2150171" y="977716"/>
                </a:cubicBezTo>
                <a:cubicBezTo>
                  <a:pt x="2150468" y="977307"/>
                  <a:pt x="2150617" y="976805"/>
                  <a:pt x="2150617" y="976210"/>
                </a:cubicBezTo>
                <a:lnTo>
                  <a:pt x="2150617" y="906000"/>
                </a:lnTo>
                <a:cubicBezTo>
                  <a:pt x="2155677" y="899675"/>
                  <a:pt x="2160514" y="894875"/>
                  <a:pt x="2165128" y="891601"/>
                </a:cubicBezTo>
                <a:cubicBezTo>
                  <a:pt x="2169742" y="888327"/>
                  <a:pt x="2174355" y="886689"/>
                  <a:pt x="2178969" y="886689"/>
                </a:cubicBezTo>
                <a:cubicBezTo>
                  <a:pt x="2182541" y="886689"/>
                  <a:pt x="2185685" y="887359"/>
                  <a:pt x="2188401" y="888699"/>
                </a:cubicBezTo>
                <a:cubicBezTo>
                  <a:pt x="2191117" y="890038"/>
                  <a:pt x="2193331" y="891973"/>
                  <a:pt x="2195042" y="894503"/>
                </a:cubicBezTo>
                <a:cubicBezTo>
                  <a:pt x="2196754" y="897033"/>
                  <a:pt x="2198056" y="900047"/>
                  <a:pt x="2198949" y="903544"/>
                </a:cubicBezTo>
                <a:cubicBezTo>
                  <a:pt x="2199842" y="907042"/>
                  <a:pt x="2200289" y="911655"/>
                  <a:pt x="2200289" y="917385"/>
                </a:cubicBezTo>
                <a:lnTo>
                  <a:pt x="2200289" y="976210"/>
                </a:lnTo>
                <a:cubicBezTo>
                  <a:pt x="2200289" y="976805"/>
                  <a:pt x="2200437" y="977307"/>
                  <a:pt x="2200735" y="977716"/>
                </a:cubicBezTo>
                <a:cubicBezTo>
                  <a:pt x="2201033" y="978126"/>
                  <a:pt x="2201516" y="978479"/>
                  <a:pt x="2202186" y="978777"/>
                </a:cubicBezTo>
                <a:cubicBezTo>
                  <a:pt x="2202856" y="979075"/>
                  <a:pt x="2203786" y="979298"/>
                  <a:pt x="2204977" y="979447"/>
                </a:cubicBezTo>
                <a:cubicBezTo>
                  <a:pt x="2206167" y="979595"/>
                  <a:pt x="2207693" y="979670"/>
                  <a:pt x="2209553" y="979670"/>
                </a:cubicBezTo>
                <a:cubicBezTo>
                  <a:pt x="2211339" y="979670"/>
                  <a:pt x="2212827" y="979595"/>
                  <a:pt x="2214018" y="979447"/>
                </a:cubicBezTo>
                <a:cubicBezTo>
                  <a:pt x="2215209" y="979298"/>
                  <a:pt x="2216139" y="979075"/>
                  <a:pt x="2216808" y="978777"/>
                </a:cubicBezTo>
                <a:cubicBezTo>
                  <a:pt x="2217478" y="978479"/>
                  <a:pt x="2217962" y="978126"/>
                  <a:pt x="2218260" y="977716"/>
                </a:cubicBezTo>
                <a:cubicBezTo>
                  <a:pt x="2218557" y="977307"/>
                  <a:pt x="2218706" y="976805"/>
                  <a:pt x="2218706" y="976210"/>
                </a:cubicBezTo>
                <a:lnTo>
                  <a:pt x="2218706" y="914930"/>
                </a:lnTo>
                <a:cubicBezTo>
                  <a:pt x="2218706" y="907786"/>
                  <a:pt x="2218092" y="901665"/>
                  <a:pt x="2216864" y="896568"/>
                </a:cubicBezTo>
                <a:cubicBezTo>
                  <a:pt x="2215636" y="891471"/>
                  <a:pt x="2213609" y="887024"/>
                  <a:pt x="2210781" y="883229"/>
                </a:cubicBezTo>
                <a:cubicBezTo>
                  <a:pt x="2207953" y="879434"/>
                  <a:pt x="2204251" y="876402"/>
                  <a:pt x="2199675" y="874132"/>
                </a:cubicBezTo>
                <a:cubicBezTo>
                  <a:pt x="2195098" y="871862"/>
                  <a:pt x="2189461" y="870728"/>
                  <a:pt x="2182764" y="870728"/>
                </a:cubicBezTo>
                <a:close/>
                <a:moveTo>
                  <a:pt x="2059423" y="870728"/>
                </a:moveTo>
                <a:cubicBezTo>
                  <a:pt x="2052056" y="870728"/>
                  <a:pt x="2045396" y="872011"/>
                  <a:pt x="2039443" y="874579"/>
                </a:cubicBezTo>
                <a:cubicBezTo>
                  <a:pt x="2033489" y="877146"/>
                  <a:pt x="2028411" y="880829"/>
                  <a:pt x="2024206" y="885629"/>
                </a:cubicBezTo>
                <a:cubicBezTo>
                  <a:pt x="2020002" y="890429"/>
                  <a:pt x="2016783" y="896270"/>
                  <a:pt x="2014551" y="903154"/>
                </a:cubicBezTo>
                <a:cubicBezTo>
                  <a:pt x="2012319" y="910037"/>
                  <a:pt x="2011202" y="917795"/>
                  <a:pt x="2011202" y="926427"/>
                </a:cubicBezTo>
                <a:cubicBezTo>
                  <a:pt x="2011202" y="935505"/>
                  <a:pt x="2012281" y="943467"/>
                  <a:pt x="2014439" y="950314"/>
                </a:cubicBezTo>
                <a:cubicBezTo>
                  <a:pt x="2016597" y="957160"/>
                  <a:pt x="2019797" y="962852"/>
                  <a:pt x="2024039" y="967392"/>
                </a:cubicBezTo>
                <a:cubicBezTo>
                  <a:pt x="2028280" y="971931"/>
                  <a:pt x="2033508" y="975354"/>
                  <a:pt x="2039722" y="977661"/>
                </a:cubicBezTo>
                <a:cubicBezTo>
                  <a:pt x="2045935" y="979968"/>
                  <a:pt x="2053172" y="981121"/>
                  <a:pt x="2061432" y="981121"/>
                </a:cubicBezTo>
                <a:cubicBezTo>
                  <a:pt x="2066194" y="981121"/>
                  <a:pt x="2070678" y="980767"/>
                  <a:pt x="2074882" y="980061"/>
                </a:cubicBezTo>
                <a:cubicBezTo>
                  <a:pt x="2079087" y="979354"/>
                  <a:pt x="2082789" y="978554"/>
                  <a:pt x="2085989" y="977661"/>
                </a:cubicBezTo>
                <a:cubicBezTo>
                  <a:pt x="2089188" y="976768"/>
                  <a:pt x="2091793" y="975856"/>
                  <a:pt x="2093802" y="974926"/>
                </a:cubicBezTo>
                <a:cubicBezTo>
                  <a:pt x="2095811" y="973996"/>
                  <a:pt x="2097020" y="973326"/>
                  <a:pt x="2097430" y="972917"/>
                </a:cubicBezTo>
                <a:cubicBezTo>
                  <a:pt x="2097839" y="972508"/>
                  <a:pt x="2098174" y="972080"/>
                  <a:pt x="2098434" y="971633"/>
                </a:cubicBezTo>
                <a:cubicBezTo>
                  <a:pt x="2098695" y="971187"/>
                  <a:pt x="2098881" y="970684"/>
                  <a:pt x="2098992" y="970126"/>
                </a:cubicBezTo>
                <a:cubicBezTo>
                  <a:pt x="2099104" y="969568"/>
                  <a:pt x="2099197" y="968936"/>
                  <a:pt x="2099271" y="968229"/>
                </a:cubicBezTo>
                <a:cubicBezTo>
                  <a:pt x="2099346" y="967522"/>
                  <a:pt x="2099383" y="966685"/>
                  <a:pt x="2099383" y="965717"/>
                </a:cubicBezTo>
                <a:cubicBezTo>
                  <a:pt x="2099383" y="964378"/>
                  <a:pt x="2099327" y="963243"/>
                  <a:pt x="2099215" y="962313"/>
                </a:cubicBezTo>
                <a:cubicBezTo>
                  <a:pt x="2099103" y="961383"/>
                  <a:pt x="2098934" y="960657"/>
                  <a:pt x="2098710" y="960136"/>
                </a:cubicBezTo>
                <a:cubicBezTo>
                  <a:pt x="2098485" y="959615"/>
                  <a:pt x="2098168" y="959225"/>
                  <a:pt x="2097757" y="958964"/>
                </a:cubicBezTo>
                <a:cubicBezTo>
                  <a:pt x="2097346" y="958704"/>
                  <a:pt x="2096879" y="958573"/>
                  <a:pt x="2096355" y="958573"/>
                </a:cubicBezTo>
                <a:cubicBezTo>
                  <a:pt x="2095458" y="958573"/>
                  <a:pt x="2094130" y="958964"/>
                  <a:pt x="2092373" y="959746"/>
                </a:cubicBezTo>
                <a:cubicBezTo>
                  <a:pt x="2090615" y="960527"/>
                  <a:pt x="2088372" y="961401"/>
                  <a:pt x="2085642" y="962369"/>
                </a:cubicBezTo>
                <a:cubicBezTo>
                  <a:pt x="2082913" y="963336"/>
                  <a:pt x="2079679" y="964210"/>
                  <a:pt x="2075940" y="964992"/>
                </a:cubicBezTo>
                <a:cubicBezTo>
                  <a:pt x="2072201" y="965773"/>
                  <a:pt x="2067939" y="966164"/>
                  <a:pt x="2063153" y="966164"/>
                </a:cubicBezTo>
                <a:cubicBezTo>
                  <a:pt x="2057097" y="966164"/>
                  <a:pt x="2051975" y="965308"/>
                  <a:pt x="2047787" y="963596"/>
                </a:cubicBezTo>
                <a:cubicBezTo>
                  <a:pt x="2043600" y="961885"/>
                  <a:pt x="2040197" y="959429"/>
                  <a:pt x="2037580" y="956229"/>
                </a:cubicBezTo>
                <a:cubicBezTo>
                  <a:pt x="2034963" y="953030"/>
                  <a:pt x="2033093" y="949197"/>
                  <a:pt x="2031972" y="944732"/>
                </a:cubicBezTo>
                <a:cubicBezTo>
                  <a:pt x="2030850" y="940268"/>
                  <a:pt x="2030290" y="935245"/>
                  <a:pt x="2030290" y="929664"/>
                </a:cubicBezTo>
                <a:lnTo>
                  <a:pt x="2096448" y="929664"/>
                </a:lnTo>
                <a:cubicBezTo>
                  <a:pt x="2098317" y="929664"/>
                  <a:pt x="2099981" y="929050"/>
                  <a:pt x="2101438" y="927822"/>
                </a:cubicBezTo>
                <a:cubicBezTo>
                  <a:pt x="2102896" y="926594"/>
                  <a:pt x="2103625" y="924529"/>
                  <a:pt x="2103625" y="921627"/>
                </a:cubicBezTo>
                <a:lnTo>
                  <a:pt x="2103625" y="918278"/>
                </a:lnTo>
                <a:cubicBezTo>
                  <a:pt x="2103625" y="911730"/>
                  <a:pt x="2102787" y="905572"/>
                  <a:pt x="2101113" y="899805"/>
                </a:cubicBezTo>
                <a:cubicBezTo>
                  <a:pt x="2099439" y="894038"/>
                  <a:pt x="2096816" y="889015"/>
                  <a:pt x="2093244" y="884736"/>
                </a:cubicBezTo>
                <a:cubicBezTo>
                  <a:pt x="2089672" y="880457"/>
                  <a:pt x="2085114" y="877053"/>
                  <a:pt x="2079570" y="874523"/>
                </a:cubicBezTo>
                <a:cubicBezTo>
                  <a:pt x="2074026" y="871993"/>
                  <a:pt x="2067311" y="870728"/>
                  <a:pt x="2059423" y="870728"/>
                </a:cubicBezTo>
                <a:close/>
                <a:moveTo>
                  <a:pt x="1886150" y="870728"/>
                </a:moveTo>
                <a:cubicBezTo>
                  <a:pt x="1880717" y="870728"/>
                  <a:pt x="1875341" y="872197"/>
                  <a:pt x="1870020" y="875137"/>
                </a:cubicBezTo>
                <a:cubicBezTo>
                  <a:pt x="1864700" y="878076"/>
                  <a:pt x="1859212" y="882708"/>
                  <a:pt x="1853556" y="889034"/>
                </a:cubicBezTo>
                <a:lnTo>
                  <a:pt x="1853556" y="875751"/>
                </a:lnTo>
                <a:cubicBezTo>
                  <a:pt x="1853556" y="875155"/>
                  <a:pt x="1853426" y="874653"/>
                  <a:pt x="1853166" y="874244"/>
                </a:cubicBezTo>
                <a:cubicBezTo>
                  <a:pt x="1852905" y="873834"/>
                  <a:pt x="1852477" y="873462"/>
                  <a:pt x="1851882" y="873128"/>
                </a:cubicBezTo>
                <a:cubicBezTo>
                  <a:pt x="1851287" y="872793"/>
                  <a:pt x="1850449" y="872569"/>
                  <a:pt x="1849370" y="872458"/>
                </a:cubicBezTo>
                <a:cubicBezTo>
                  <a:pt x="1848291" y="872346"/>
                  <a:pt x="1846933" y="872290"/>
                  <a:pt x="1845296" y="872290"/>
                </a:cubicBezTo>
                <a:cubicBezTo>
                  <a:pt x="1843585" y="872290"/>
                  <a:pt x="1842208" y="872346"/>
                  <a:pt x="1841166" y="872458"/>
                </a:cubicBezTo>
                <a:cubicBezTo>
                  <a:pt x="1840124" y="872569"/>
                  <a:pt x="1839269" y="872793"/>
                  <a:pt x="1838599" y="873128"/>
                </a:cubicBezTo>
                <a:cubicBezTo>
                  <a:pt x="1837929" y="873462"/>
                  <a:pt x="1837483" y="873834"/>
                  <a:pt x="1837260" y="874244"/>
                </a:cubicBezTo>
                <a:cubicBezTo>
                  <a:pt x="1837036" y="874653"/>
                  <a:pt x="1836925" y="875155"/>
                  <a:pt x="1836925" y="875751"/>
                </a:cubicBezTo>
                <a:lnTo>
                  <a:pt x="1836925" y="976210"/>
                </a:lnTo>
                <a:cubicBezTo>
                  <a:pt x="1836925" y="976805"/>
                  <a:pt x="1837055" y="977307"/>
                  <a:pt x="1837315" y="977716"/>
                </a:cubicBezTo>
                <a:cubicBezTo>
                  <a:pt x="1837576" y="978126"/>
                  <a:pt x="1838059" y="978479"/>
                  <a:pt x="1838766" y="978777"/>
                </a:cubicBezTo>
                <a:cubicBezTo>
                  <a:pt x="1839473" y="979075"/>
                  <a:pt x="1840422" y="979298"/>
                  <a:pt x="1841613" y="979447"/>
                </a:cubicBezTo>
                <a:cubicBezTo>
                  <a:pt x="1842803" y="979595"/>
                  <a:pt x="1844292" y="979670"/>
                  <a:pt x="1846078" y="979670"/>
                </a:cubicBezTo>
                <a:cubicBezTo>
                  <a:pt x="1847938" y="979670"/>
                  <a:pt x="1849463" y="979595"/>
                  <a:pt x="1850654" y="979447"/>
                </a:cubicBezTo>
                <a:cubicBezTo>
                  <a:pt x="1851845" y="979298"/>
                  <a:pt x="1852775" y="979075"/>
                  <a:pt x="1853445" y="978777"/>
                </a:cubicBezTo>
                <a:cubicBezTo>
                  <a:pt x="1854114" y="978479"/>
                  <a:pt x="1854598" y="978126"/>
                  <a:pt x="1854896" y="977716"/>
                </a:cubicBezTo>
                <a:cubicBezTo>
                  <a:pt x="1855193" y="977307"/>
                  <a:pt x="1855342" y="976805"/>
                  <a:pt x="1855342" y="976210"/>
                </a:cubicBezTo>
                <a:lnTo>
                  <a:pt x="1855342" y="906000"/>
                </a:lnTo>
                <a:cubicBezTo>
                  <a:pt x="1860402" y="899675"/>
                  <a:pt x="1865090" y="894875"/>
                  <a:pt x="1869406" y="891601"/>
                </a:cubicBezTo>
                <a:cubicBezTo>
                  <a:pt x="1873722" y="888327"/>
                  <a:pt x="1878001" y="886689"/>
                  <a:pt x="1882243" y="886689"/>
                </a:cubicBezTo>
                <a:cubicBezTo>
                  <a:pt x="1885666" y="886689"/>
                  <a:pt x="1888624" y="887359"/>
                  <a:pt x="1891117" y="888699"/>
                </a:cubicBezTo>
                <a:cubicBezTo>
                  <a:pt x="1893610" y="890038"/>
                  <a:pt x="1895675" y="891973"/>
                  <a:pt x="1897312" y="894503"/>
                </a:cubicBezTo>
                <a:cubicBezTo>
                  <a:pt x="1898949" y="897033"/>
                  <a:pt x="1900177" y="900047"/>
                  <a:pt x="1900995" y="903544"/>
                </a:cubicBezTo>
                <a:cubicBezTo>
                  <a:pt x="1901814" y="907042"/>
                  <a:pt x="1902223" y="910911"/>
                  <a:pt x="1902223" y="915153"/>
                </a:cubicBezTo>
                <a:lnTo>
                  <a:pt x="1902223" y="976210"/>
                </a:lnTo>
                <a:cubicBezTo>
                  <a:pt x="1902223" y="976805"/>
                  <a:pt x="1902353" y="977307"/>
                  <a:pt x="1902614" y="977716"/>
                </a:cubicBezTo>
                <a:cubicBezTo>
                  <a:pt x="1902874" y="978126"/>
                  <a:pt x="1903358" y="978479"/>
                  <a:pt x="1904065" y="978777"/>
                </a:cubicBezTo>
                <a:cubicBezTo>
                  <a:pt x="1904772" y="979075"/>
                  <a:pt x="1905739" y="979298"/>
                  <a:pt x="1906967" y="979447"/>
                </a:cubicBezTo>
                <a:cubicBezTo>
                  <a:pt x="1908195" y="979595"/>
                  <a:pt x="1909664" y="979670"/>
                  <a:pt x="1911376" y="979670"/>
                </a:cubicBezTo>
                <a:cubicBezTo>
                  <a:pt x="1913162" y="979670"/>
                  <a:pt x="1914650" y="979595"/>
                  <a:pt x="1915841" y="979447"/>
                </a:cubicBezTo>
                <a:cubicBezTo>
                  <a:pt x="1917031" y="979298"/>
                  <a:pt x="1917980" y="979075"/>
                  <a:pt x="1918687" y="978777"/>
                </a:cubicBezTo>
                <a:cubicBezTo>
                  <a:pt x="1919394" y="978479"/>
                  <a:pt x="1919896" y="978126"/>
                  <a:pt x="1920194" y="977716"/>
                </a:cubicBezTo>
                <a:cubicBezTo>
                  <a:pt x="1920492" y="977307"/>
                  <a:pt x="1920640" y="976805"/>
                  <a:pt x="1920640" y="976210"/>
                </a:cubicBezTo>
                <a:lnTo>
                  <a:pt x="1920640" y="906000"/>
                </a:lnTo>
                <a:cubicBezTo>
                  <a:pt x="1925775" y="899675"/>
                  <a:pt x="1930482" y="894875"/>
                  <a:pt x="1934761" y="891601"/>
                </a:cubicBezTo>
                <a:cubicBezTo>
                  <a:pt x="1939039" y="888327"/>
                  <a:pt x="1943300" y="886689"/>
                  <a:pt x="1947541" y="886689"/>
                </a:cubicBezTo>
                <a:cubicBezTo>
                  <a:pt x="1950964" y="886689"/>
                  <a:pt x="1953941" y="887359"/>
                  <a:pt x="1956471" y="888699"/>
                </a:cubicBezTo>
                <a:cubicBezTo>
                  <a:pt x="1959001" y="890038"/>
                  <a:pt x="1961085" y="891973"/>
                  <a:pt x="1962722" y="894503"/>
                </a:cubicBezTo>
                <a:cubicBezTo>
                  <a:pt x="1964359" y="897033"/>
                  <a:pt x="1965549" y="900047"/>
                  <a:pt x="1966294" y="903544"/>
                </a:cubicBezTo>
                <a:cubicBezTo>
                  <a:pt x="1967038" y="907042"/>
                  <a:pt x="1967410" y="910911"/>
                  <a:pt x="1967410" y="915153"/>
                </a:cubicBezTo>
                <a:lnTo>
                  <a:pt x="1967410" y="976210"/>
                </a:lnTo>
                <a:cubicBezTo>
                  <a:pt x="1967410" y="976805"/>
                  <a:pt x="1967559" y="977307"/>
                  <a:pt x="1967856" y="977716"/>
                </a:cubicBezTo>
                <a:cubicBezTo>
                  <a:pt x="1968154" y="978126"/>
                  <a:pt x="1968656" y="978479"/>
                  <a:pt x="1969363" y="978777"/>
                </a:cubicBezTo>
                <a:cubicBezTo>
                  <a:pt x="1970070" y="979075"/>
                  <a:pt x="1971019" y="979298"/>
                  <a:pt x="1972209" y="979447"/>
                </a:cubicBezTo>
                <a:cubicBezTo>
                  <a:pt x="1973400" y="979595"/>
                  <a:pt x="1974926" y="979670"/>
                  <a:pt x="1976786" y="979670"/>
                </a:cubicBezTo>
                <a:cubicBezTo>
                  <a:pt x="1978572" y="979670"/>
                  <a:pt x="1980060" y="979595"/>
                  <a:pt x="1981251" y="979447"/>
                </a:cubicBezTo>
                <a:cubicBezTo>
                  <a:pt x="1982441" y="979298"/>
                  <a:pt x="1983372" y="979075"/>
                  <a:pt x="1984041" y="978777"/>
                </a:cubicBezTo>
                <a:cubicBezTo>
                  <a:pt x="1984711" y="978479"/>
                  <a:pt x="1985195" y="978126"/>
                  <a:pt x="1985492" y="977716"/>
                </a:cubicBezTo>
                <a:cubicBezTo>
                  <a:pt x="1985790" y="977307"/>
                  <a:pt x="1985939" y="976805"/>
                  <a:pt x="1985939" y="976210"/>
                </a:cubicBezTo>
                <a:lnTo>
                  <a:pt x="1985939" y="912697"/>
                </a:lnTo>
                <a:cubicBezTo>
                  <a:pt x="1985939" y="907042"/>
                  <a:pt x="1985362" y="901665"/>
                  <a:pt x="1984209" y="896568"/>
                </a:cubicBezTo>
                <a:cubicBezTo>
                  <a:pt x="1983055" y="891471"/>
                  <a:pt x="1981121" y="887024"/>
                  <a:pt x="1978404" y="883229"/>
                </a:cubicBezTo>
                <a:cubicBezTo>
                  <a:pt x="1975688" y="879434"/>
                  <a:pt x="1972135" y="876402"/>
                  <a:pt x="1967745" y="874132"/>
                </a:cubicBezTo>
                <a:cubicBezTo>
                  <a:pt x="1963354" y="871862"/>
                  <a:pt x="1957922" y="870728"/>
                  <a:pt x="1951448" y="870728"/>
                </a:cubicBezTo>
                <a:cubicBezTo>
                  <a:pt x="1948769" y="870728"/>
                  <a:pt x="1946109" y="871081"/>
                  <a:pt x="1943467" y="871788"/>
                </a:cubicBezTo>
                <a:cubicBezTo>
                  <a:pt x="1940825" y="872495"/>
                  <a:pt x="1938109" y="873630"/>
                  <a:pt x="1935319" y="875193"/>
                </a:cubicBezTo>
                <a:cubicBezTo>
                  <a:pt x="1932528" y="876755"/>
                  <a:pt x="1929626" y="878802"/>
                  <a:pt x="1926612" y="881332"/>
                </a:cubicBezTo>
                <a:cubicBezTo>
                  <a:pt x="1923598" y="883862"/>
                  <a:pt x="1920417" y="886950"/>
                  <a:pt x="1917069" y="890596"/>
                </a:cubicBezTo>
                <a:cubicBezTo>
                  <a:pt x="1915878" y="887620"/>
                  <a:pt x="1914390" y="884922"/>
                  <a:pt x="1912604" y="882504"/>
                </a:cubicBezTo>
                <a:cubicBezTo>
                  <a:pt x="1910818" y="880085"/>
                  <a:pt x="1908660" y="878002"/>
                  <a:pt x="1906130" y="876253"/>
                </a:cubicBezTo>
                <a:cubicBezTo>
                  <a:pt x="1903600" y="874504"/>
                  <a:pt x="1900679" y="873146"/>
                  <a:pt x="1897367" y="872179"/>
                </a:cubicBezTo>
                <a:cubicBezTo>
                  <a:pt x="1894056" y="871211"/>
                  <a:pt x="1890317" y="870728"/>
                  <a:pt x="1886150" y="870728"/>
                </a:cubicBezTo>
                <a:close/>
                <a:moveTo>
                  <a:pt x="1653903" y="870728"/>
                </a:moveTo>
                <a:cubicBezTo>
                  <a:pt x="1650034" y="870728"/>
                  <a:pt x="1646202" y="871081"/>
                  <a:pt x="1642406" y="871788"/>
                </a:cubicBezTo>
                <a:cubicBezTo>
                  <a:pt x="1638611" y="872495"/>
                  <a:pt x="1635114" y="873388"/>
                  <a:pt x="1631914" y="874467"/>
                </a:cubicBezTo>
                <a:cubicBezTo>
                  <a:pt x="1628714" y="875546"/>
                  <a:pt x="1625886" y="876737"/>
                  <a:pt x="1623431" y="878039"/>
                </a:cubicBezTo>
                <a:cubicBezTo>
                  <a:pt x="1620975" y="879341"/>
                  <a:pt x="1619245" y="880476"/>
                  <a:pt x="1618240" y="881443"/>
                </a:cubicBezTo>
                <a:cubicBezTo>
                  <a:pt x="1617236" y="882411"/>
                  <a:pt x="1616603" y="883434"/>
                  <a:pt x="1616343" y="884513"/>
                </a:cubicBezTo>
                <a:cubicBezTo>
                  <a:pt x="1616082" y="885592"/>
                  <a:pt x="1615952" y="887062"/>
                  <a:pt x="1615952" y="888922"/>
                </a:cubicBezTo>
                <a:cubicBezTo>
                  <a:pt x="1615952" y="890038"/>
                  <a:pt x="1616027" y="891061"/>
                  <a:pt x="1616175" y="891991"/>
                </a:cubicBezTo>
                <a:cubicBezTo>
                  <a:pt x="1616324" y="892922"/>
                  <a:pt x="1616566" y="893684"/>
                  <a:pt x="1616901" y="894280"/>
                </a:cubicBezTo>
                <a:cubicBezTo>
                  <a:pt x="1617236" y="894875"/>
                  <a:pt x="1617626" y="895322"/>
                  <a:pt x="1618073" y="895619"/>
                </a:cubicBezTo>
                <a:cubicBezTo>
                  <a:pt x="1618520" y="895917"/>
                  <a:pt x="1619040" y="896066"/>
                  <a:pt x="1619636" y="896066"/>
                </a:cubicBezTo>
                <a:cubicBezTo>
                  <a:pt x="1620529" y="896066"/>
                  <a:pt x="1621887" y="895526"/>
                  <a:pt x="1623710" y="894447"/>
                </a:cubicBezTo>
                <a:cubicBezTo>
                  <a:pt x="1625533" y="893368"/>
                  <a:pt x="1627803" y="892178"/>
                  <a:pt x="1630519" y="890875"/>
                </a:cubicBezTo>
                <a:cubicBezTo>
                  <a:pt x="1633235" y="889573"/>
                  <a:pt x="1636398" y="888382"/>
                  <a:pt x="1640006" y="887303"/>
                </a:cubicBezTo>
                <a:cubicBezTo>
                  <a:pt x="1643616" y="886224"/>
                  <a:pt x="1647690" y="885685"/>
                  <a:pt x="1652229" y="885685"/>
                </a:cubicBezTo>
                <a:cubicBezTo>
                  <a:pt x="1656471" y="885685"/>
                  <a:pt x="1660042" y="886187"/>
                  <a:pt x="1662945" y="887192"/>
                </a:cubicBezTo>
                <a:cubicBezTo>
                  <a:pt x="1665847" y="888196"/>
                  <a:pt x="1668210" y="889685"/>
                  <a:pt x="1670033" y="891657"/>
                </a:cubicBezTo>
                <a:cubicBezTo>
                  <a:pt x="1671856" y="893629"/>
                  <a:pt x="1673177" y="896103"/>
                  <a:pt x="1673995" y="899079"/>
                </a:cubicBezTo>
                <a:cubicBezTo>
                  <a:pt x="1674814" y="902056"/>
                  <a:pt x="1675223" y="905479"/>
                  <a:pt x="1675223" y="909349"/>
                </a:cubicBezTo>
                <a:lnTo>
                  <a:pt x="1675223" y="917162"/>
                </a:lnTo>
                <a:lnTo>
                  <a:pt x="1661382" y="917162"/>
                </a:lnTo>
                <a:cubicBezTo>
                  <a:pt x="1653569" y="917162"/>
                  <a:pt x="1646536" y="917850"/>
                  <a:pt x="1640286" y="919227"/>
                </a:cubicBezTo>
                <a:cubicBezTo>
                  <a:pt x="1634035" y="920604"/>
                  <a:pt x="1628751" y="922669"/>
                  <a:pt x="1624435" y="925422"/>
                </a:cubicBezTo>
                <a:cubicBezTo>
                  <a:pt x="1620119" y="928175"/>
                  <a:pt x="1616808" y="931636"/>
                  <a:pt x="1614501" y="935803"/>
                </a:cubicBezTo>
                <a:cubicBezTo>
                  <a:pt x="1612194" y="939970"/>
                  <a:pt x="1611041" y="944881"/>
                  <a:pt x="1611041" y="950537"/>
                </a:cubicBezTo>
                <a:cubicBezTo>
                  <a:pt x="1611041" y="955374"/>
                  <a:pt x="1611878" y="959690"/>
                  <a:pt x="1613552" y="963485"/>
                </a:cubicBezTo>
                <a:cubicBezTo>
                  <a:pt x="1615227" y="967280"/>
                  <a:pt x="1617571" y="970480"/>
                  <a:pt x="1620585" y="973084"/>
                </a:cubicBezTo>
                <a:cubicBezTo>
                  <a:pt x="1623598" y="975689"/>
                  <a:pt x="1627244" y="977679"/>
                  <a:pt x="1631523" y="979056"/>
                </a:cubicBezTo>
                <a:cubicBezTo>
                  <a:pt x="1635802" y="980433"/>
                  <a:pt x="1640583" y="981121"/>
                  <a:pt x="1645867" y="981121"/>
                </a:cubicBezTo>
                <a:cubicBezTo>
                  <a:pt x="1651894" y="981121"/>
                  <a:pt x="1657606" y="979819"/>
                  <a:pt x="1663001" y="977214"/>
                </a:cubicBezTo>
                <a:cubicBezTo>
                  <a:pt x="1668396" y="974610"/>
                  <a:pt x="1673288" y="970963"/>
                  <a:pt x="1677679" y="966275"/>
                </a:cubicBezTo>
                <a:lnTo>
                  <a:pt x="1677679" y="976321"/>
                </a:lnTo>
                <a:cubicBezTo>
                  <a:pt x="1677679" y="977214"/>
                  <a:pt x="1677939" y="977884"/>
                  <a:pt x="1678460" y="978330"/>
                </a:cubicBezTo>
                <a:cubicBezTo>
                  <a:pt x="1678981" y="978777"/>
                  <a:pt x="1679818" y="979112"/>
                  <a:pt x="1680972" y="979335"/>
                </a:cubicBezTo>
                <a:cubicBezTo>
                  <a:pt x="1682125" y="979558"/>
                  <a:pt x="1683669" y="979670"/>
                  <a:pt x="1685604" y="979670"/>
                </a:cubicBezTo>
                <a:cubicBezTo>
                  <a:pt x="1687613" y="979670"/>
                  <a:pt x="1689138" y="979558"/>
                  <a:pt x="1690180" y="979335"/>
                </a:cubicBezTo>
                <a:cubicBezTo>
                  <a:pt x="1691222" y="979112"/>
                  <a:pt x="1692040" y="978777"/>
                  <a:pt x="1692636" y="978330"/>
                </a:cubicBezTo>
                <a:cubicBezTo>
                  <a:pt x="1693231" y="977884"/>
                  <a:pt x="1693529" y="977214"/>
                  <a:pt x="1693529" y="976321"/>
                </a:cubicBezTo>
                <a:lnTo>
                  <a:pt x="1693529" y="908567"/>
                </a:lnTo>
                <a:cubicBezTo>
                  <a:pt x="1693529" y="902316"/>
                  <a:pt x="1692822" y="896847"/>
                  <a:pt x="1691408" y="892159"/>
                </a:cubicBezTo>
                <a:cubicBezTo>
                  <a:pt x="1689994" y="887471"/>
                  <a:pt x="1687725" y="883546"/>
                  <a:pt x="1684599" y="880383"/>
                </a:cubicBezTo>
                <a:cubicBezTo>
                  <a:pt x="1681474" y="877220"/>
                  <a:pt x="1677381" y="874820"/>
                  <a:pt x="1672321" y="873183"/>
                </a:cubicBezTo>
                <a:cubicBezTo>
                  <a:pt x="1667261" y="871546"/>
                  <a:pt x="1661122" y="870728"/>
                  <a:pt x="1653903" y="870728"/>
                </a:cubicBezTo>
                <a:close/>
                <a:moveTo>
                  <a:pt x="1545929" y="870728"/>
                </a:moveTo>
                <a:cubicBezTo>
                  <a:pt x="1542580" y="870728"/>
                  <a:pt x="1539399" y="871118"/>
                  <a:pt x="1536385" y="871900"/>
                </a:cubicBezTo>
                <a:cubicBezTo>
                  <a:pt x="1533371" y="872681"/>
                  <a:pt x="1530432" y="873834"/>
                  <a:pt x="1527567" y="875360"/>
                </a:cubicBezTo>
                <a:cubicBezTo>
                  <a:pt x="1524702" y="876885"/>
                  <a:pt x="1521856" y="878802"/>
                  <a:pt x="1519028" y="881108"/>
                </a:cubicBezTo>
                <a:cubicBezTo>
                  <a:pt x="1516200" y="883415"/>
                  <a:pt x="1513261" y="886131"/>
                  <a:pt x="1510210" y="889257"/>
                </a:cubicBezTo>
                <a:lnTo>
                  <a:pt x="1510210" y="875751"/>
                </a:lnTo>
                <a:cubicBezTo>
                  <a:pt x="1510210" y="875081"/>
                  <a:pt x="1510080" y="874541"/>
                  <a:pt x="1509819" y="874132"/>
                </a:cubicBezTo>
                <a:cubicBezTo>
                  <a:pt x="1509559" y="873723"/>
                  <a:pt x="1509094" y="873369"/>
                  <a:pt x="1508424" y="873072"/>
                </a:cubicBezTo>
                <a:cubicBezTo>
                  <a:pt x="1507754" y="872774"/>
                  <a:pt x="1506917" y="872569"/>
                  <a:pt x="1505912" y="872458"/>
                </a:cubicBezTo>
                <a:cubicBezTo>
                  <a:pt x="1504908" y="872346"/>
                  <a:pt x="1503624" y="872290"/>
                  <a:pt x="1502061" y="872290"/>
                </a:cubicBezTo>
                <a:cubicBezTo>
                  <a:pt x="1500573" y="872290"/>
                  <a:pt x="1499308" y="872346"/>
                  <a:pt x="1498266" y="872458"/>
                </a:cubicBezTo>
                <a:cubicBezTo>
                  <a:pt x="1497225" y="872569"/>
                  <a:pt x="1496369" y="872774"/>
                  <a:pt x="1495699" y="873072"/>
                </a:cubicBezTo>
                <a:cubicBezTo>
                  <a:pt x="1495029" y="873369"/>
                  <a:pt x="1494583" y="873723"/>
                  <a:pt x="1494360" y="874132"/>
                </a:cubicBezTo>
                <a:cubicBezTo>
                  <a:pt x="1494136" y="874541"/>
                  <a:pt x="1494025" y="875081"/>
                  <a:pt x="1494025" y="875751"/>
                </a:cubicBezTo>
                <a:lnTo>
                  <a:pt x="1494025" y="1016058"/>
                </a:lnTo>
                <a:cubicBezTo>
                  <a:pt x="1494025" y="1016654"/>
                  <a:pt x="1494155" y="1017175"/>
                  <a:pt x="1494415" y="1017621"/>
                </a:cubicBezTo>
                <a:cubicBezTo>
                  <a:pt x="1494676" y="1018068"/>
                  <a:pt x="1495160" y="1018440"/>
                  <a:pt x="1495866" y="1018737"/>
                </a:cubicBezTo>
                <a:cubicBezTo>
                  <a:pt x="1496573" y="1019035"/>
                  <a:pt x="1497522" y="1019258"/>
                  <a:pt x="1498713" y="1019407"/>
                </a:cubicBezTo>
                <a:cubicBezTo>
                  <a:pt x="1499903" y="1019556"/>
                  <a:pt x="1501392" y="1019630"/>
                  <a:pt x="1503178" y="1019630"/>
                </a:cubicBezTo>
                <a:cubicBezTo>
                  <a:pt x="1505038" y="1019630"/>
                  <a:pt x="1506563" y="1019556"/>
                  <a:pt x="1507754" y="1019407"/>
                </a:cubicBezTo>
                <a:cubicBezTo>
                  <a:pt x="1508945" y="1019258"/>
                  <a:pt x="1509875" y="1019035"/>
                  <a:pt x="1510545" y="1018737"/>
                </a:cubicBezTo>
                <a:cubicBezTo>
                  <a:pt x="1511214" y="1018440"/>
                  <a:pt x="1511698" y="1018068"/>
                  <a:pt x="1511996" y="1017621"/>
                </a:cubicBezTo>
                <a:cubicBezTo>
                  <a:pt x="1512293" y="1017175"/>
                  <a:pt x="1512442" y="1016654"/>
                  <a:pt x="1512442" y="1016058"/>
                </a:cubicBezTo>
                <a:lnTo>
                  <a:pt x="1512442" y="965829"/>
                </a:lnTo>
                <a:cubicBezTo>
                  <a:pt x="1515121" y="968433"/>
                  <a:pt x="1517651" y="970703"/>
                  <a:pt x="1520032" y="972638"/>
                </a:cubicBezTo>
                <a:cubicBezTo>
                  <a:pt x="1522414" y="974573"/>
                  <a:pt x="1524814" y="976172"/>
                  <a:pt x="1527232" y="977437"/>
                </a:cubicBezTo>
                <a:cubicBezTo>
                  <a:pt x="1529650" y="978702"/>
                  <a:pt x="1532125" y="979633"/>
                  <a:pt x="1534655" y="980228"/>
                </a:cubicBezTo>
                <a:cubicBezTo>
                  <a:pt x="1537185" y="980823"/>
                  <a:pt x="1539938" y="981121"/>
                  <a:pt x="1542915" y="981121"/>
                </a:cubicBezTo>
                <a:cubicBezTo>
                  <a:pt x="1549910" y="981121"/>
                  <a:pt x="1556123" y="979800"/>
                  <a:pt x="1561555" y="977158"/>
                </a:cubicBezTo>
                <a:cubicBezTo>
                  <a:pt x="1566988" y="974517"/>
                  <a:pt x="1571546" y="970759"/>
                  <a:pt x="1575229" y="965885"/>
                </a:cubicBezTo>
                <a:cubicBezTo>
                  <a:pt x="1578913" y="961011"/>
                  <a:pt x="1581703" y="955076"/>
                  <a:pt x="1583601" y="948081"/>
                </a:cubicBezTo>
                <a:cubicBezTo>
                  <a:pt x="1585498" y="941086"/>
                  <a:pt x="1586447" y="933198"/>
                  <a:pt x="1586447" y="924417"/>
                </a:cubicBezTo>
                <a:cubicBezTo>
                  <a:pt x="1586447" y="917125"/>
                  <a:pt x="1585703" y="910223"/>
                  <a:pt x="1584215" y="903712"/>
                </a:cubicBezTo>
                <a:cubicBezTo>
                  <a:pt x="1582726" y="897200"/>
                  <a:pt x="1580364" y="891489"/>
                  <a:pt x="1577127" y="886578"/>
                </a:cubicBezTo>
                <a:cubicBezTo>
                  <a:pt x="1573890" y="881667"/>
                  <a:pt x="1569704" y="877797"/>
                  <a:pt x="1564569" y="874969"/>
                </a:cubicBezTo>
                <a:cubicBezTo>
                  <a:pt x="1559435" y="872142"/>
                  <a:pt x="1553221" y="870728"/>
                  <a:pt x="1545929" y="870728"/>
                </a:cubicBezTo>
                <a:close/>
                <a:moveTo>
                  <a:pt x="1249798" y="870728"/>
                </a:moveTo>
                <a:cubicBezTo>
                  <a:pt x="1242431" y="870728"/>
                  <a:pt x="1235771" y="872011"/>
                  <a:pt x="1229818" y="874579"/>
                </a:cubicBezTo>
                <a:cubicBezTo>
                  <a:pt x="1223864" y="877146"/>
                  <a:pt x="1218786" y="880829"/>
                  <a:pt x="1214581" y="885629"/>
                </a:cubicBezTo>
                <a:cubicBezTo>
                  <a:pt x="1210377" y="890429"/>
                  <a:pt x="1207158" y="896270"/>
                  <a:pt x="1204926" y="903154"/>
                </a:cubicBezTo>
                <a:cubicBezTo>
                  <a:pt x="1202694" y="910037"/>
                  <a:pt x="1201577" y="917795"/>
                  <a:pt x="1201577" y="926427"/>
                </a:cubicBezTo>
                <a:cubicBezTo>
                  <a:pt x="1201577" y="935505"/>
                  <a:pt x="1202656" y="943467"/>
                  <a:pt x="1204814" y="950314"/>
                </a:cubicBezTo>
                <a:cubicBezTo>
                  <a:pt x="1206972" y="957160"/>
                  <a:pt x="1210172" y="962852"/>
                  <a:pt x="1214414" y="967392"/>
                </a:cubicBezTo>
                <a:cubicBezTo>
                  <a:pt x="1218655" y="971931"/>
                  <a:pt x="1223883" y="975354"/>
                  <a:pt x="1230097" y="977661"/>
                </a:cubicBezTo>
                <a:cubicBezTo>
                  <a:pt x="1236310" y="979968"/>
                  <a:pt x="1243547" y="981121"/>
                  <a:pt x="1251807" y="981121"/>
                </a:cubicBezTo>
                <a:cubicBezTo>
                  <a:pt x="1256569" y="981121"/>
                  <a:pt x="1261053" y="980767"/>
                  <a:pt x="1265257" y="980061"/>
                </a:cubicBezTo>
                <a:cubicBezTo>
                  <a:pt x="1269462" y="979354"/>
                  <a:pt x="1273164" y="978554"/>
                  <a:pt x="1276364" y="977661"/>
                </a:cubicBezTo>
                <a:cubicBezTo>
                  <a:pt x="1279563" y="976768"/>
                  <a:pt x="1282168" y="975856"/>
                  <a:pt x="1284177" y="974926"/>
                </a:cubicBezTo>
                <a:cubicBezTo>
                  <a:pt x="1286186" y="973996"/>
                  <a:pt x="1287395" y="973326"/>
                  <a:pt x="1287805" y="972917"/>
                </a:cubicBezTo>
                <a:cubicBezTo>
                  <a:pt x="1288214" y="972508"/>
                  <a:pt x="1288549" y="972080"/>
                  <a:pt x="1288809" y="971633"/>
                </a:cubicBezTo>
                <a:cubicBezTo>
                  <a:pt x="1289070" y="971187"/>
                  <a:pt x="1289256" y="970684"/>
                  <a:pt x="1289367" y="970126"/>
                </a:cubicBezTo>
                <a:cubicBezTo>
                  <a:pt x="1289479" y="969568"/>
                  <a:pt x="1289572" y="968936"/>
                  <a:pt x="1289646" y="968229"/>
                </a:cubicBezTo>
                <a:cubicBezTo>
                  <a:pt x="1289721" y="967522"/>
                  <a:pt x="1289758" y="966685"/>
                  <a:pt x="1289758" y="965717"/>
                </a:cubicBezTo>
                <a:cubicBezTo>
                  <a:pt x="1289758" y="964378"/>
                  <a:pt x="1289702" y="963243"/>
                  <a:pt x="1289590" y="962313"/>
                </a:cubicBezTo>
                <a:cubicBezTo>
                  <a:pt x="1289478" y="961383"/>
                  <a:pt x="1289309" y="960657"/>
                  <a:pt x="1289085" y="960136"/>
                </a:cubicBezTo>
                <a:cubicBezTo>
                  <a:pt x="1288860" y="959615"/>
                  <a:pt x="1288543" y="959225"/>
                  <a:pt x="1288132" y="958964"/>
                </a:cubicBezTo>
                <a:cubicBezTo>
                  <a:pt x="1287721" y="958704"/>
                  <a:pt x="1287254" y="958573"/>
                  <a:pt x="1286730" y="958573"/>
                </a:cubicBezTo>
                <a:cubicBezTo>
                  <a:pt x="1285833" y="958573"/>
                  <a:pt x="1284505" y="958964"/>
                  <a:pt x="1282748" y="959746"/>
                </a:cubicBezTo>
                <a:cubicBezTo>
                  <a:pt x="1280990" y="960527"/>
                  <a:pt x="1278747" y="961401"/>
                  <a:pt x="1276017" y="962369"/>
                </a:cubicBezTo>
                <a:cubicBezTo>
                  <a:pt x="1273288" y="963336"/>
                  <a:pt x="1270054" y="964210"/>
                  <a:pt x="1266315" y="964992"/>
                </a:cubicBezTo>
                <a:cubicBezTo>
                  <a:pt x="1262576" y="965773"/>
                  <a:pt x="1258314" y="966164"/>
                  <a:pt x="1253528" y="966164"/>
                </a:cubicBezTo>
                <a:cubicBezTo>
                  <a:pt x="1247472" y="966164"/>
                  <a:pt x="1242350" y="965308"/>
                  <a:pt x="1238162" y="963596"/>
                </a:cubicBezTo>
                <a:cubicBezTo>
                  <a:pt x="1233975" y="961885"/>
                  <a:pt x="1230572" y="959429"/>
                  <a:pt x="1227955" y="956229"/>
                </a:cubicBezTo>
                <a:cubicBezTo>
                  <a:pt x="1225338" y="953030"/>
                  <a:pt x="1223468" y="949197"/>
                  <a:pt x="1222347" y="944732"/>
                </a:cubicBezTo>
                <a:cubicBezTo>
                  <a:pt x="1221225" y="940268"/>
                  <a:pt x="1220665" y="935245"/>
                  <a:pt x="1220665" y="929664"/>
                </a:cubicBezTo>
                <a:lnTo>
                  <a:pt x="1286823" y="929664"/>
                </a:lnTo>
                <a:cubicBezTo>
                  <a:pt x="1288692" y="929664"/>
                  <a:pt x="1290356" y="929050"/>
                  <a:pt x="1291813" y="927822"/>
                </a:cubicBezTo>
                <a:cubicBezTo>
                  <a:pt x="1293271" y="926594"/>
                  <a:pt x="1294000" y="924529"/>
                  <a:pt x="1294000" y="921627"/>
                </a:cubicBezTo>
                <a:lnTo>
                  <a:pt x="1294000" y="918278"/>
                </a:lnTo>
                <a:cubicBezTo>
                  <a:pt x="1294000" y="911730"/>
                  <a:pt x="1293163" y="905572"/>
                  <a:pt x="1291488" y="899805"/>
                </a:cubicBezTo>
                <a:cubicBezTo>
                  <a:pt x="1289814" y="894038"/>
                  <a:pt x="1287191" y="889015"/>
                  <a:pt x="1283619" y="884736"/>
                </a:cubicBezTo>
                <a:cubicBezTo>
                  <a:pt x="1280047" y="880457"/>
                  <a:pt x="1275489" y="877053"/>
                  <a:pt x="1269945" y="874523"/>
                </a:cubicBezTo>
                <a:cubicBezTo>
                  <a:pt x="1264402" y="871993"/>
                  <a:pt x="1257686" y="870728"/>
                  <a:pt x="1249798" y="870728"/>
                </a:cubicBezTo>
                <a:close/>
                <a:moveTo>
                  <a:pt x="1077380" y="870728"/>
                </a:moveTo>
                <a:cubicBezTo>
                  <a:pt x="1071278" y="870728"/>
                  <a:pt x="1065939" y="871546"/>
                  <a:pt x="1061363" y="873183"/>
                </a:cubicBezTo>
                <a:cubicBezTo>
                  <a:pt x="1056786" y="874820"/>
                  <a:pt x="1052972" y="876997"/>
                  <a:pt x="1049922" y="879713"/>
                </a:cubicBezTo>
                <a:cubicBezTo>
                  <a:pt x="1046871" y="882429"/>
                  <a:pt x="1044582" y="885592"/>
                  <a:pt x="1043057" y="889201"/>
                </a:cubicBezTo>
                <a:cubicBezTo>
                  <a:pt x="1041531" y="892810"/>
                  <a:pt x="1040769" y="896587"/>
                  <a:pt x="1040769" y="900531"/>
                </a:cubicBezTo>
                <a:cubicBezTo>
                  <a:pt x="1040769" y="904995"/>
                  <a:pt x="1041494" y="908828"/>
                  <a:pt x="1042945" y="912027"/>
                </a:cubicBezTo>
                <a:cubicBezTo>
                  <a:pt x="1044396" y="915227"/>
                  <a:pt x="1046312" y="917981"/>
                  <a:pt x="1048694" y="920287"/>
                </a:cubicBezTo>
                <a:cubicBezTo>
                  <a:pt x="1051075" y="922594"/>
                  <a:pt x="1053773" y="924548"/>
                  <a:pt x="1056786" y="926148"/>
                </a:cubicBezTo>
                <a:cubicBezTo>
                  <a:pt x="1059800" y="927747"/>
                  <a:pt x="1062888" y="929180"/>
                  <a:pt x="1066051" y="930445"/>
                </a:cubicBezTo>
                <a:cubicBezTo>
                  <a:pt x="1069213" y="931710"/>
                  <a:pt x="1072283" y="932919"/>
                  <a:pt x="1075260" y="934073"/>
                </a:cubicBezTo>
                <a:cubicBezTo>
                  <a:pt x="1078236" y="935226"/>
                  <a:pt x="1080915" y="936547"/>
                  <a:pt x="1083296" y="938035"/>
                </a:cubicBezTo>
                <a:cubicBezTo>
                  <a:pt x="1085677" y="939523"/>
                  <a:pt x="1087594" y="941235"/>
                  <a:pt x="1089045" y="943170"/>
                </a:cubicBezTo>
                <a:cubicBezTo>
                  <a:pt x="1090496" y="945105"/>
                  <a:pt x="1091221" y="947486"/>
                  <a:pt x="1091221" y="950314"/>
                </a:cubicBezTo>
                <a:cubicBezTo>
                  <a:pt x="1091221" y="953067"/>
                  <a:pt x="1090719" y="955448"/>
                  <a:pt x="1089714" y="957457"/>
                </a:cubicBezTo>
                <a:cubicBezTo>
                  <a:pt x="1088710" y="959466"/>
                  <a:pt x="1087277" y="961122"/>
                  <a:pt x="1085417" y="962424"/>
                </a:cubicBezTo>
                <a:cubicBezTo>
                  <a:pt x="1083557" y="963727"/>
                  <a:pt x="1081361" y="964713"/>
                  <a:pt x="1078831" y="965382"/>
                </a:cubicBezTo>
                <a:cubicBezTo>
                  <a:pt x="1076301" y="966052"/>
                  <a:pt x="1073474" y="966387"/>
                  <a:pt x="1070348" y="966387"/>
                </a:cubicBezTo>
                <a:cubicBezTo>
                  <a:pt x="1066181" y="966387"/>
                  <a:pt x="1062497" y="965885"/>
                  <a:pt x="1059298" y="964880"/>
                </a:cubicBezTo>
                <a:cubicBezTo>
                  <a:pt x="1056098" y="963875"/>
                  <a:pt x="1053326" y="962778"/>
                  <a:pt x="1050982" y="961587"/>
                </a:cubicBezTo>
                <a:cubicBezTo>
                  <a:pt x="1048638" y="960397"/>
                  <a:pt x="1046666" y="959299"/>
                  <a:pt x="1045066" y="958294"/>
                </a:cubicBezTo>
                <a:cubicBezTo>
                  <a:pt x="1043466" y="957290"/>
                  <a:pt x="1042257" y="956788"/>
                  <a:pt x="1041438" y="956788"/>
                </a:cubicBezTo>
                <a:cubicBezTo>
                  <a:pt x="1040917" y="956788"/>
                  <a:pt x="1040452" y="956918"/>
                  <a:pt x="1040043" y="957178"/>
                </a:cubicBezTo>
                <a:cubicBezTo>
                  <a:pt x="1039634" y="957439"/>
                  <a:pt x="1039318" y="957867"/>
                  <a:pt x="1039094" y="958462"/>
                </a:cubicBezTo>
                <a:cubicBezTo>
                  <a:pt x="1038871" y="959057"/>
                  <a:pt x="1038685" y="959839"/>
                  <a:pt x="1038536" y="960806"/>
                </a:cubicBezTo>
                <a:cubicBezTo>
                  <a:pt x="1038387" y="961773"/>
                  <a:pt x="1038313" y="962964"/>
                  <a:pt x="1038313" y="964378"/>
                </a:cubicBezTo>
                <a:cubicBezTo>
                  <a:pt x="1038313" y="966685"/>
                  <a:pt x="1038499" y="968508"/>
                  <a:pt x="1038871" y="969847"/>
                </a:cubicBezTo>
                <a:cubicBezTo>
                  <a:pt x="1039243" y="971187"/>
                  <a:pt x="1039838" y="972228"/>
                  <a:pt x="1040657" y="972973"/>
                </a:cubicBezTo>
                <a:cubicBezTo>
                  <a:pt x="1041476" y="973717"/>
                  <a:pt x="1042778" y="974554"/>
                  <a:pt x="1044564" y="975484"/>
                </a:cubicBezTo>
                <a:cubicBezTo>
                  <a:pt x="1046350" y="976414"/>
                  <a:pt x="1048526" y="977307"/>
                  <a:pt x="1051094" y="978163"/>
                </a:cubicBezTo>
                <a:cubicBezTo>
                  <a:pt x="1053661" y="979019"/>
                  <a:pt x="1056563" y="979726"/>
                  <a:pt x="1059800" y="980284"/>
                </a:cubicBezTo>
                <a:cubicBezTo>
                  <a:pt x="1063037" y="980842"/>
                  <a:pt x="1066441" y="981121"/>
                  <a:pt x="1070013" y="981121"/>
                </a:cubicBezTo>
                <a:cubicBezTo>
                  <a:pt x="1075818" y="981121"/>
                  <a:pt x="1081138" y="980414"/>
                  <a:pt x="1085975" y="979000"/>
                </a:cubicBezTo>
                <a:cubicBezTo>
                  <a:pt x="1090812" y="977586"/>
                  <a:pt x="1094979" y="975503"/>
                  <a:pt x="1098477" y="972749"/>
                </a:cubicBezTo>
                <a:cubicBezTo>
                  <a:pt x="1101974" y="969996"/>
                  <a:pt x="1104672" y="966610"/>
                  <a:pt x="1106569" y="962592"/>
                </a:cubicBezTo>
                <a:cubicBezTo>
                  <a:pt x="1108467" y="958573"/>
                  <a:pt x="1109416" y="953997"/>
                  <a:pt x="1109416" y="948862"/>
                </a:cubicBezTo>
                <a:cubicBezTo>
                  <a:pt x="1109416" y="944546"/>
                  <a:pt x="1108690" y="940826"/>
                  <a:pt x="1107239" y="937700"/>
                </a:cubicBezTo>
                <a:cubicBezTo>
                  <a:pt x="1105788" y="934575"/>
                  <a:pt x="1103872" y="931896"/>
                  <a:pt x="1101491" y="929664"/>
                </a:cubicBezTo>
                <a:cubicBezTo>
                  <a:pt x="1099109" y="927431"/>
                  <a:pt x="1096375" y="925534"/>
                  <a:pt x="1093286" y="923971"/>
                </a:cubicBezTo>
                <a:cubicBezTo>
                  <a:pt x="1090198" y="922408"/>
                  <a:pt x="1087073" y="920994"/>
                  <a:pt x="1083910" y="919729"/>
                </a:cubicBezTo>
                <a:cubicBezTo>
                  <a:pt x="1080748" y="918464"/>
                  <a:pt x="1077641" y="917236"/>
                  <a:pt x="1074590" y="916046"/>
                </a:cubicBezTo>
                <a:cubicBezTo>
                  <a:pt x="1071539" y="914855"/>
                  <a:pt x="1068823" y="913516"/>
                  <a:pt x="1066441" y="912027"/>
                </a:cubicBezTo>
                <a:cubicBezTo>
                  <a:pt x="1064060" y="910539"/>
                  <a:pt x="1062125" y="908809"/>
                  <a:pt x="1060637" y="906837"/>
                </a:cubicBezTo>
                <a:cubicBezTo>
                  <a:pt x="1059149" y="904865"/>
                  <a:pt x="1058405" y="902428"/>
                  <a:pt x="1058405" y="899526"/>
                </a:cubicBezTo>
                <a:cubicBezTo>
                  <a:pt x="1058405" y="897442"/>
                  <a:pt x="1058795" y="895508"/>
                  <a:pt x="1059577" y="893722"/>
                </a:cubicBezTo>
                <a:cubicBezTo>
                  <a:pt x="1060358" y="891936"/>
                  <a:pt x="1061512" y="890392"/>
                  <a:pt x="1063037" y="889089"/>
                </a:cubicBezTo>
                <a:cubicBezTo>
                  <a:pt x="1064562" y="887787"/>
                  <a:pt x="1066516" y="886783"/>
                  <a:pt x="1068897" y="886076"/>
                </a:cubicBezTo>
                <a:cubicBezTo>
                  <a:pt x="1071278" y="885369"/>
                  <a:pt x="1074032" y="885015"/>
                  <a:pt x="1077157" y="885015"/>
                </a:cubicBezTo>
                <a:cubicBezTo>
                  <a:pt x="1080655" y="885015"/>
                  <a:pt x="1083761" y="885424"/>
                  <a:pt x="1086477" y="886243"/>
                </a:cubicBezTo>
                <a:cubicBezTo>
                  <a:pt x="1089194" y="887062"/>
                  <a:pt x="1091556" y="887936"/>
                  <a:pt x="1093565" y="888866"/>
                </a:cubicBezTo>
                <a:cubicBezTo>
                  <a:pt x="1095575" y="889796"/>
                  <a:pt x="1097212" y="890671"/>
                  <a:pt x="1098477" y="891489"/>
                </a:cubicBezTo>
                <a:cubicBezTo>
                  <a:pt x="1099742" y="892308"/>
                  <a:pt x="1100709" y="892717"/>
                  <a:pt x="1101379" y="892717"/>
                </a:cubicBezTo>
                <a:cubicBezTo>
                  <a:pt x="1101825" y="892717"/>
                  <a:pt x="1102235" y="892587"/>
                  <a:pt x="1102607" y="892326"/>
                </a:cubicBezTo>
                <a:cubicBezTo>
                  <a:pt x="1102979" y="892066"/>
                  <a:pt x="1103295" y="891638"/>
                  <a:pt x="1103556" y="891043"/>
                </a:cubicBezTo>
                <a:cubicBezTo>
                  <a:pt x="1103816" y="890447"/>
                  <a:pt x="1104002" y="889685"/>
                  <a:pt x="1104114" y="888754"/>
                </a:cubicBezTo>
                <a:cubicBezTo>
                  <a:pt x="1104225" y="887824"/>
                  <a:pt x="1104281" y="886727"/>
                  <a:pt x="1104281" y="885462"/>
                </a:cubicBezTo>
                <a:cubicBezTo>
                  <a:pt x="1104281" y="884271"/>
                  <a:pt x="1104225" y="883266"/>
                  <a:pt x="1104114" y="882448"/>
                </a:cubicBezTo>
                <a:cubicBezTo>
                  <a:pt x="1104002" y="881629"/>
                  <a:pt x="1103890" y="880941"/>
                  <a:pt x="1103779" y="880383"/>
                </a:cubicBezTo>
                <a:cubicBezTo>
                  <a:pt x="1103667" y="879825"/>
                  <a:pt x="1103481" y="879323"/>
                  <a:pt x="1103221" y="878876"/>
                </a:cubicBezTo>
                <a:cubicBezTo>
                  <a:pt x="1102960" y="878430"/>
                  <a:pt x="1102439" y="877909"/>
                  <a:pt x="1101658" y="877313"/>
                </a:cubicBezTo>
                <a:cubicBezTo>
                  <a:pt x="1100877" y="876718"/>
                  <a:pt x="1099723" y="876030"/>
                  <a:pt x="1098198" y="875248"/>
                </a:cubicBezTo>
                <a:cubicBezTo>
                  <a:pt x="1096672" y="874467"/>
                  <a:pt x="1094830" y="873741"/>
                  <a:pt x="1092672" y="873072"/>
                </a:cubicBezTo>
                <a:cubicBezTo>
                  <a:pt x="1090514" y="872402"/>
                  <a:pt x="1088096" y="871844"/>
                  <a:pt x="1085417" y="871397"/>
                </a:cubicBezTo>
                <a:cubicBezTo>
                  <a:pt x="1082738" y="870951"/>
                  <a:pt x="1080059" y="870728"/>
                  <a:pt x="1077380" y="870728"/>
                </a:cubicBezTo>
                <a:close/>
                <a:moveTo>
                  <a:pt x="966727" y="870728"/>
                </a:moveTo>
                <a:cubicBezTo>
                  <a:pt x="958169" y="870728"/>
                  <a:pt x="950690" y="872104"/>
                  <a:pt x="944291" y="874858"/>
                </a:cubicBezTo>
                <a:cubicBezTo>
                  <a:pt x="937891" y="877611"/>
                  <a:pt x="932552" y="881481"/>
                  <a:pt x="928273" y="886466"/>
                </a:cubicBezTo>
                <a:cubicBezTo>
                  <a:pt x="923994" y="891452"/>
                  <a:pt x="920795" y="897387"/>
                  <a:pt x="918674" y="904270"/>
                </a:cubicBezTo>
                <a:cubicBezTo>
                  <a:pt x="916553" y="911153"/>
                  <a:pt x="915493" y="918688"/>
                  <a:pt x="915493" y="926873"/>
                </a:cubicBezTo>
                <a:cubicBezTo>
                  <a:pt x="915493" y="935356"/>
                  <a:pt x="916497" y="942947"/>
                  <a:pt x="918506" y="949644"/>
                </a:cubicBezTo>
                <a:cubicBezTo>
                  <a:pt x="920515" y="956341"/>
                  <a:pt x="923566" y="962034"/>
                  <a:pt x="927659" y="966722"/>
                </a:cubicBezTo>
                <a:cubicBezTo>
                  <a:pt x="931752" y="971410"/>
                  <a:pt x="936868" y="974982"/>
                  <a:pt x="943007" y="977437"/>
                </a:cubicBezTo>
                <a:cubicBezTo>
                  <a:pt x="949146" y="979893"/>
                  <a:pt x="956346" y="981121"/>
                  <a:pt x="964606" y="981121"/>
                </a:cubicBezTo>
                <a:cubicBezTo>
                  <a:pt x="973089" y="981121"/>
                  <a:pt x="980549" y="979726"/>
                  <a:pt x="986986" y="976935"/>
                </a:cubicBezTo>
                <a:cubicBezTo>
                  <a:pt x="993423" y="974145"/>
                  <a:pt x="998780" y="970256"/>
                  <a:pt x="1003059" y="965271"/>
                </a:cubicBezTo>
                <a:cubicBezTo>
                  <a:pt x="1007338" y="960285"/>
                  <a:pt x="1010556" y="954350"/>
                  <a:pt x="1012714" y="947467"/>
                </a:cubicBezTo>
                <a:cubicBezTo>
                  <a:pt x="1014872" y="940584"/>
                  <a:pt x="1015951" y="933049"/>
                  <a:pt x="1015951" y="924864"/>
                </a:cubicBezTo>
                <a:cubicBezTo>
                  <a:pt x="1015951" y="916455"/>
                  <a:pt x="1014928" y="908902"/>
                  <a:pt x="1012882" y="902205"/>
                </a:cubicBezTo>
                <a:cubicBezTo>
                  <a:pt x="1010836" y="895508"/>
                  <a:pt x="1007766" y="889815"/>
                  <a:pt x="1003673" y="885127"/>
                </a:cubicBezTo>
                <a:cubicBezTo>
                  <a:pt x="999580" y="880439"/>
                  <a:pt x="994464" y="876867"/>
                  <a:pt x="988325" y="874411"/>
                </a:cubicBezTo>
                <a:cubicBezTo>
                  <a:pt x="982186" y="871956"/>
                  <a:pt x="974987" y="870728"/>
                  <a:pt x="966727" y="870728"/>
                </a:cubicBezTo>
                <a:close/>
                <a:moveTo>
                  <a:pt x="2269531" y="845390"/>
                </a:moveTo>
                <a:cubicBezTo>
                  <a:pt x="2267745" y="845390"/>
                  <a:pt x="2266257" y="845464"/>
                  <a:pt x="2265066" y="845613"/>
                </a:cubicBezTo>
                <a:cubicBezTo>
                  <a:pt x="2263875" y="845762"/>
                  <a:pt x="2262927" y="846004"/>
                  <a:pt x="2262220" y="846338"/>
                </a:cubicBezTo>
                <a:cubicBezTo>
                  <a:pt x="2261513" y="846673"/>
                  <a:pt x="2261029" y="847064"/>
                  <a:pt x="2260769" y="847510"/>
                </a:cubicBezTo>
                <a:cubicBezTo>
                  <a:pt x="2260508" y="847957"/>
                  <a:pt x="2260378" y="848441"/>
                  <a:pt x="2260378" y="848962"/>
                </a:cubicBezTo>
                <a:lnTo>
                  <a:pt x="2260378" y="872848"/>
                </a:lnTo>
                <a:lnTo>
                  <a:pt x="2246425" y="872848"/>
                </a:lnTo>
                <a:cubicBezTo>
                  <a:pt x="2245830" y="872848"/>
                  <a:pt x="2245290" y="872979"/>
                  <a:pt x="2244807" y="873239"/>
                </a:cubicBezTo>
                <a:cubicBezTo>
                  <a:pt x="2244323" y="873500"/>
                  <a:pt x="2243932" y="873946"/>
                  <a:pt x="2243635" y="874579"/>
                </a:cubicBezTo>
                <a:cubicBezTo>
                  <a:pt x="2243337" y="875211"/>
                  <a:pt x="2243095" y="876011"/>
                  <a:pt x="2242909" y="876978"/>
                </a:cubicBezTo>
                <a:cubicBezTo>
                  <a:pt x="2242723" y="877946"/>
                  <a:pt x="2242630" y="879136"/>
                  <a:pt x="2242630" y="880550"/>
                </a:cubicBezTo>
                <a:cubicBezTo>
                  <a:pt x="2242630" y="883229"/>
                  <a:pt x="2242965" y="885164"/>
                  <a:pt x="2243635" y="886355"/>
                </a:cubicBezTo>
                <a:cubicBezTo>
                  <a:pt x="2244304" y="887545"/>
                  <a:pt x="2245197" y="888141"/>
                  <a:pt x="2246314" y="888141"/>
                </a:cubicBezTo>
                <a:lnTo>
                  <a:pt x="2260378" y="888141"/>
                </a:lnTo>
                <a:lnTo>
                  <a:pt x="2260378" y="946853"/>
                </a:lnTo>
                <a:cubicBezTo>
                  <a:pt x="2260378" y="952658"/>
                  <a:pt x="2260917" y="957699"/>
                  <a:pt x="2261996" y="961978"/>
                </a:cubicBezTo>
                <a:cubicBezTo>
                  <a:pt x="2263075" y="966257"/>
                  <a:pt x="2264806" y="969791"/>
                  <a:pt x="2267187" y="972582"/>
                </a:cubicBezTo>
                <a:cubicBezTo>
                  <a:pt x="2269568" y="975372"/>
                  <a:pt x="2272619" y="977456"/>
                  <a:pt x="2276340" y="978833"/>
                </a:cubicBezTo>
                <a:cubicBezTo>
                  <a:pt x="2280060" y="980209"/>
                  <a:pt x="2284525" y="980898"/>
                  <a:pt x="2289734" y="980898"/>
                </a:cubicBezTo>
                <a:cubicBezTo>
                  <a:pt x="2291446" y="980898"/>
                  <a:pt x="2293157" y="980786"/>
                  <a:pt x="2294869" y="980563"/>
                </a:cubicBezTo>
                <a:cubicBezTo>
                  <a:pt x="2296580" y="980340"/>
                  <a:pt x="2298199" y="980061"/>
                  <a:pt x="2299724" y="979726"/>
                </a:cubicBezTo>
                <a:cubicBezTo>
                  <a:pt x="2301250" y="979391"/>
                  <a:pt x="2302608" y="978963"/>
                  <a:pt x="2303798" y="978442"/>
                </a:cubicBezTo>
                <a:cubicBezTo>
                  <a:pt x="2304989" y="977921"/>
                  <a:pt x="2305882" y="977363"/>
                  <a:pt x="2306477" y="976768"/>
                </a:cubicBezTo>
                <a:cubicBezTo>
                  <a:pt x="2307073" y="976172"/>
                  <a:pt x="2307519" y="975242"/>
                  <a:pt x="2307817" y="973977"/>
                </a:cubicBezTo>
                <a:cubicBezTo>
                  <a:pt x="2308115" y="972712"/>
                  <a:pt x="2308263" y="971001"/>
                  <a:pt x="2308263" y="968843"/>
                </a:cubicBezTo>
                <a:cubicBezTo>
                  <a:pt x="2308263" y="967503"/>
                  <a:pt x="2308189" y="966387"/>
                  <a:pt x="2308040" y="965494"/>
                </a:cubicBezTo>
                <a:cubicBezTo>
                  <a:pt x="2307891" y="964601"/>
                  <a:pt x="2307724" y="963894"/>
                  <a:pt x="2307538" y="963373"/>
                </a:cubicBezTo>
                <a:cubicBezTo>
                  <a:pt x="2307352" y="962852"/>
                  <a:pt x="2307091" y="962499"/>
                  <a:pt x="2306756" y="962313"/>
                </a:cubicBezTo>
                <a:cubicBezTo>
                  <a:pt x="2306422" y="962127"/>
                  <a:pt x="2306068" y="962034"/>
                  <a:pt x="2305696" y="962034"/>
                </a:cubicBezTo>
                <a:cubicBezTo>
                  <a:pt x="2305101" y="962034"/>
                  <a:pt x="2304431" y="962201"/>
                  <a:pt x="2303687" y="962536"/>
                </a:cubicBezTo>
                <a:cubicBezTo>
                  <a:pt x="2302943" y="962871"/>
                  <a:pt x="2302050" y="963224"/>
                  <a:pt x="2301008" y="963596"/>
                </a:cubicBezTo>
                <a:cubicBezTo>
                  <a:pt x="2299966" y="963969"/>
                  <a:pt x="2298776" y="964322"/>
                  <a:pt x="2297436" y="964657"/>
                </a:cubicBezTo>
                <a:cubicBezTo>
                  <a:pt x="2296097" y="964992"/>
                  <a:pt x="2294571" y="965159"/>
                  <a:pt x="2292860" y="965159"/>
                </a:cubicBezTo>
                <a:cubicBezTo>
                  <a:pt x="2287576" y="965159"/>
                  <a:pt x="2283911" y="963392"/>
                  <a:pt x="2281865" y="959857"/>
                </a:cubicBezTo>
                <a:cubicBezTo>
                  <a:pt x="2279819" y="956322"/>
                  <a:pt x="2278795" y="951095"/>
                  <a:pt x="2278795" y="944174"/>
                </a:cubicBezTo>
                <a:lnTo>
                  <a:pt x="2278795" y="888141"/>
                </a:lnTo>
                <a:lnTo>
                  <a:pt x="2304580" y="888141"/>
                </a:lnTo>
                <a:cubicBezTo>
                  <a:pt x="2305696" y="888141"/>
                  <a:pt x="2306589" y="887545"/>
                  <a:pt x="2307259" y="886355"/>
                </a:cubicBezTo>
                <a:cubicBezTo>
                  <a:pt x="2307928" y="885164"/>
                  <a:pt x="2308263" y="883229"/>
                  <a:pt x="2308263" y="880550"/>
                </a:cubicBezTo>
                <a:cubicBezTo>
                  <a:pt x="2308263" y="879136"/>
                  <a:pt x="2308189" y="877946"/>
                  <a:pt x="2308040" y="876978"/>
                </a:cubicBezTo>
                <a:cubicBezTo>
                  <a:pt x="2307891" y="876011"/>
                  <a:pt x="2307649" y="875211"/>
                  <a:pt x="2307315" y="874579"/>
                </a:cubicBezTo>
                <a:cubicBezTo>
                  <a:pt x="2306980" y="873946"/>
                  <a:pt x="2306589" y="873500"/>
                  <a:pt x="2306143" y="873239"/>
                </a:cubicBezTo>
                <a:cubicBezTo>
                  <a:pt x="2305696" y="872979"/>
                  <a:pt x="2305175" y="872848"/>
                  <a:pt x="2304580" y="872848"/>
                </a:cubicBezTo>
                <a:lnTo>
                  <a:pt x="2278795" y="872848"/>
                </a:lnTo>
                <a:lnTo>
                  <a:pt x="2278795" y="848962"/>
                </a:lnTo>
                <a:cubicBezTo>
                  <a:pt x="2278795" y="848441"/>
                  <a:pt x="2278647" y="847957"/>
                  <a:pt x="2278349" y="847510"/>
                </a:cubicBezTo>
                <a:cubicBezTo>
                  <a:pt x="2278051" y="847064"/>
                  <a:pt x="2277568" y="846673"/>
                  <a:pt x="2276898" y="846338"/>
                </a:cubicBezTo>
                <a:cubicBezTo>
                  <a:pt x="2276228" y="846004"/>
                  <a:pt x="2275298" y="845762"/>
                  <a:pt x="2274107" y="845613"/>
                </a:cubicBezTo>
                <a:cubicBezTo>
                  <a:pt x="2272917" y="845464"/>
                  <a:pt x="2271391" y="845390"/>
                  <a:pt x="2269531" y="845390"/>
                </a:cubicBezTo>
                <a:close/>
                <a:moveTo>
                  <a:pt x="1145581" y="845390"/>
                </a:moveTo>
                <a:cubicBezTo>
                  <a:pt x="1143795" y="845390"/>
                  <a:pt x="1142307" y="845464"/>
                  <a:pt x="1141116" y="845613"/>
                </a:cubicBezTo>
                <a:cubicBezTo>
                  <a:pt x="1139925" y="845762"/>
                  <a:pt x="1138977" y="846004"/>
                  <a:pt x="1138270" y="846338"/>
                </a:cubicBezTo>
                <a:cubicBezTo>
                  <a:pt x="1137563" y="846673"/>
                  <a:pt x="1137079" y="847064"/>
                  <a:pt x="1136819" y="847510"/>
                </a:cubicBezTo>
                <a:cubicBezTo>
                  <a:pt x="1136558" y="847957"/>
                  <a:pt x="1136428" y="848441"/>
                  <a:pt x="1136428" y="848962"/>
                </a:cubicBezTo>
                <a:lnTo>
                  <a:pt x="1136428" y="872848"/>
                </a:lnTo>
                <a:lnTo>
                  <a:pt x="1122475" y="872848"/>
                </a:lnTo>
                <a:cubicBezTo>
                  <a:pt x="1121880" y="872848"/>
                  <a:pt x="1121340" y="872979"/>
                  <a:pt x="1120857" y="873239"/>
                </a:cubicBezTo>
                <a:cubicBezTo>
                  <a:pt x="1120373" y="873500"/>
                  <a:pt x="1119982" y="873946"/>
                  <a:pt x="1119685" y="874579"/>
                </a:cubicBezTo>
                <a:cubicBezTo>
                  <a:pt x="1119387" y="875211"/>
                  <a:pt x="1119145" y="876011"/>
                  <a:pt x="1118959" y="876978"/>
                </a:cubicBezTo>
                <a:cubicBezTo>
                  <a:pt x="1118773" y="877946"/>
                  <a:pt x="1118680" y="879136"/>
                  <a:pt x="1118680" y="880550"/>
                </a:cubicBezTo>
                <a:cubicBezTo>
                  <a:pt x="1118680" y="883229"/>
                  <a:pt x="1119015" y="885164"/>
                  <a:pt x="1119685" y="886355"/>
                </a:cubicBezTo>
                <a:cubicBezTo>
                  <a:pt x="1120354" y="887545"/>
                  <a:pt x="1121247" y="888141"/>
                  <a:pt x="1122364" y="888141"/>
                </a:cubicBezTo>
                <a:lnTo>
                  <a:pt x="1136428" y="888141"/>
                </a:lnTo>
                <a:lnTo>
                  <a:pt x="1136428" y="946853"/>
                </a:lnTo>
                <a:cubicBezTo>
                  <a:pt x="1136428" y="952658"/>
                  <a:pt x="1136967" y="957699"/>
                  <a:pt x="1138046" y="961978"/>
                </a:cubicBezTo>
                <a:cubicBezTo>
                  <a:pt x="1139125" y="966257"/>
                  <a:pt x="1140855" y="969791"/>
                  <a:pt x="1143237" y="972582"/>
                </a:cubicBezTo>
                <a:cubicBezTo>
                  <a:pt x="1145618" y="975372"/>
                  <a:pt x="1148669" y="977456"/>
                  <a:pt x="1152390" y="978833"/>
                </a:cubicBezTo>
                <a:cubicBezTo>
                  <a:pt x="1156110" y="980209"/>
                  <a:pt x="1160575" y="980898"/>
                  <a:pt x="1165784" y="980898"/>
                </a:cubicBezTo>
                <a:cubicBezTo>
                  <a:pt x="1167496" y="980898"/>
                  <a:pt x="1169207" y="980786"/>
                  <a:pt x="1170919" y="980563"/>
                </a:cubicBezTo>
                <a:cubicBezTo>
                  <a:pt x="1172630" y="980340"/>
                  <a:pt x="1174249" y="980061"/>
                  <a:pt x="1175774" y="979726"/>
                </a:cubicBezTo>
                <a:cubicBezTo>
                  <a:pt x="1177300" y="979391"/>
                  <a:pt x="1178658" y="978963"/>
                  <a:pt x="1179848" y="978442"/>
                </a:cubicBezTo>
                <a:cubicBezTo>
                  <a:pt x="1181039" y="977921"/>
                  <a:pt x="1181932" y="977363"/>
                  <a:pt x="1182527" y="976768"/>
                </a:cubicBezTo>
                <a:cubicBezTo>
                  <a:pt x="1183123" y="976172"/>
                  <a:pt x="1183569" y="975242"/>
                  <a:pt x="1183867" y="973977"/>
                </a:cubicBezTo>
                <a:cubicBezTo>
                  <a:pt x="1184164" y="972712"/>
                  <a:pt x="1184313" y="971001"/>
                  <a:pt x="1184313" y="968843"/>
                </a:cubicBezTo>
                <a:cubicBezTo>
                  <a:pt x="1184313" y="967503"/>
                  <a:pt x="1184239" y="966387"/>
                  <a:pt x="1184090" y="965494"/>
                </a:cubicBezTo>
                <a:cubicBezTo>
                  <a:pt x="1183941" y="964601"/>
                  <a:pt x="1183774" y="963894"/>
                  <a:pt x="1183588" y="963373"/>
                </a:cubicBezTo>
                <a:cubicBezTo>
                  <a:pt x="1183402" y="962852"/>
                  <a:pt x="1183141" y="962499"/>
                  <a:pt x="1182806" y="962313"/>
                </a:cubicBezTo>
                <a:cubicBezTo>
                  <a:pt x="1182472" y="962127"/>
                  <a:pt x="1182118" y="962034"/>
                  <a:pt x="1181746" y="962034"/>
                </a:cubicBezTo>
                <a:cubicBezTo>
                  <a:pt x="1181151" y="962034"/>
                  <a:pt x="1180481" y="962201"/>
                  <a:pt x="1179737" y="962536"/>
                </a:cubicBezTo>
                <a:cubicBezTo>
                  <a:pt x="1178993" y="962871"/>
                  <a:pt x="1178100" y="963224"/>
                  <a:pt x="1177058" y="963596"/>
                </a:cubicBezTo>
                <a:cubicBezTo>
                  <a:pt x="1176016" y="963969"/>
                  <a:pt x="1174826" y="964322"/>
                  <a:pt x="1173486" y="964657"/>
                </a:cubicBezTo>
                <a:cubicBezTo>
                  <a:pt x="1172147" y="964992"/>
                  <a:pt x="1170621" y="965159"/>
                  <a:pt x="1168910" y="965159"/>
                </a:cubicBezTo>
                <a:cubicBezTo>
                  <a:pt x="1163626" y="965159"/>
                  <a:pt x="1159961" y="963392"/>
                  <a:pt x="1157915" y="959857"/>
                </a:cubicBezTo>
                <a:cubicBezTo>
                  <a:pt x="1155869" y="956322"/>
                  <a:pt x="1154845" y="951095"/>
                  <a:pt x="1154845" y="944174"/>
                </a:cubicBezTo>
                <a:lnTo>
                  <a:pt x="1154845" y="888141"/>
                </a:lnTo>
                <a:lnTo>
                  <a:pt x="1180630" y="888141"/>
                </a:lnTo>
                <a:cubicBezTo>
                  <a:pt x="1181746" y="888141"/>
                  <a:pt x="1182639" y="887545"/>
                  <a:pt x="1183309" y="886355"/>
                </a:cubicBezTo>
                <a:cubicBezTo>
                  <a:pt x="1183978" y="885164"/>
                  <a:pt x="1184313" y="883229"/>
                  <a:pt x="1184313" y="880550"/>
                </a:cubicBezTo>
                <a:cubicBezTo>
                  <a:pt x="1184313" y="879136"/>
                  <a:pt x="1184239" y="877946"/>
                  <a:pt x="1184090" y="876978"/>
                </a:cubicBezTo>
                <a:cubicBezTo>
                  <a:pt x="1183941" y="876011"/>
                  <a:pt x="1183699" y="875211"/>
                  <a:pt x="1183365" y="874579"/>
                </a:cubicBezTo>
                <a:cubicBezTo>
                  <a:pt x="1183030" y="873946"/>
                  <a:pt x="1182639" y="873500"/>
                  <a:pt x="1182193" y="873239"/>
                </a:cubicBezTo>
                <a:cubicBezTo>
                  <a:pt x="1181746" y="872979"/>
                  <a:pt x="1181225" y="872848"/>
                  <a:pt x="1180630" y="872848"/>
                </a:cubicBezTo>
                <a:lnTo>
                  <a:pt x="1154845" y="872848"/>
                </a:lnTo>
                <a:lnTo>
                  <a:pt x="1154845" y="848962"/>
                </a:lnTo>
                <a:cubicBezTo>
                  <a:pt x="1154845" y="848441"/>
                  <a:pt x="1154697" y="847957"/>
                  <a:pt x="1154399" y="847510"/>
                </a:cubicBezTo>
                <a:cubicBezTo>
                  <a:pt x="1154101" y="847064"/>
                  <a:pt x="1153618" y="846673"/>
                  <a:pt x="1152948" y="846338"/>
                </a:cubicBezTo>
                <a:cubicBezTo>
                  <a:pt x="1152278" y="846004"/>
                  <a:pt x="1151348" y="845762"/>
                  <a:pt x="1150157" y="845613"/>
                </a:cubicBezTo>
                <a:cubicBezTo>
                  <a:pt x="1148967" y="845464"/>
                  <a:pt x="1147441" y="845390"/>
                  <a:pt x="1145581" y="845390"/>
                </a:cubicBezTo>
                <a:close/>
                <a:moveTo>
                  <a:pt x="791370" y="833893"/>
                </a:moveTo>
                <a:cubicBezTo>
                  <a:pt x="789584" y="833893"/>
                  <a:pt x="788059" y="833986"/>
                  <a:pt x="786793" y="834172"/>
                </a:cubicBezTo>
                <a:cubicBezTo>
                  <a:pt x="785528" y="834358"/>
                  <a:pt x="784524" y="834581"/>
                  <a:pt x="783780" y="834841"/>
                </a:cubicBezTo>
                <a:cubicBezTo>
                  <a:pt x="783035" y="835102"/>
                  <a:pt x="782515" y="835455"/>
                  <a:pt x="782217" y="835902"/>
                </a:cubicBezTo>
                <a:cubicBezTo>
                  <a:pt x="781919" y="836348"/>
                  <a:pt x="781770" y="836869"/>
                  <a:pt x="781770" y="837465"/>
                </a:cubicBezTo>
                <a:lnTo>
                  <a:pt x="781770" y="976098"/>
                </a:lnTo>
                <a:cubicBezTo>
                  <a:pt x="781770" y="976693"/>
                  <a:pt x="781919" y="977214"/>
                  <a:pt x="782217" y="977661"/>
                </a:cubicBezTo>
                <a:cubicBezTo>
                  <a:pt x="782515" y="978107"/>
                  <a:pt x="783035" y="978461"/>
                  <a:pt x="783780" y="978721"/>
                </a:cubicBezTo>
                <a:cubicBezTo>
                  <a:pt x="784524" y="978982"/>
                  <a:pt x="785528" y="979205"/>
                  <a:pt x="786793" y="979391"/>
                </a:cubicBezTo>
                <a:cubicBezTo>
                  <a:pt x="788059" y="979577"/>
                  <a:pt x="789584" y="979670"/>
                  <a:pt x="791370" y="979670"/>
                </a:cubicBezTo>
                <a:cubicBezTo>
                  <a:pt x="793230" y="979670"/>
                  <a:pt x="794774" y="979577"/>
                  <a:pt x="796002" y="979391"/>
                </a:cubicBezTo>
                <a:cubicBezTo>
                  <a:pt x="797230" y="979205"/>
                  <a:pt x="798216" y="978982"/>
                  <a:pt x="798960" y="978721"/>
                </a:cubicBezTo>
                <a:cubicBezTo>
                  <a:pt x="799704" y="978461"/>
                  <a:pt x="800225" y="978107"/>
                  <a:pt x="800523" y="977661"/>
                </a:cubicBezTo>
                <a:cubicBezTo>
                  <a:pt x="800820" y="977214"/>
                  <a:pt x="800969" y="976693"/>
                  <a:pt x="800969" y="976098"/>
                </a:cubicBezTo>
                <a:lnTo>
                  <a:pt x="800969" y="912027"/>
                </a:lnTo>
                <a:lnTo>
                  <a:pt x="866714" y="912027"/>
                </a:lnTo>
                <a:lnTo>
                  <a:pt x="866714" y="976098"/>
                </a:lnTo>
                <a:cubicBezTo>
                  <a:pt x="866714" y="976693"/>
                  <a:pt x="866863" y="977214"/>
                  <a:pt x="867161" y="977661"/>
                </a:cubicBezTo>
                <a:cubicBezTo>
                  <a:pt x="867458" y="978107"/>
                  <a:pt x="867979" y="978461"/>
                  <a:pt x="868723" y="978721"/>
                </a:cubicBezTo>
                <a:cubicBezTo>
                  <a:pt x="869467" y="978982"/>
                  <a:pt x="870435" y="979205"/>
                  <a:pt x="871625" y="979391"/>
                </a:cubicBezTo>
                <a:cubicBezTo>
                  <a:pt x="872816" y="979577"/>
                  <a:pt x="874379" y="979670"/>
                  <a:pt x="876314" y="979670"/>
                </a:cubicBezTo>
                <a:cubicBezTo>
                  <a:pt x="878099" y="979670"/>
                  <a:pt x="879606" y="979577"/>
                  <a:pt x="880834" y="979391"/>
                </a:cubicBezTo>
                <a:cubicBezTo>
                  <a:pt x="882062" y="979205"/>
                  <a:pt x="883048" y="978982"/>
                  <a:pt x="883792" y="978721"/>
                </a:cubicBezTo>
                <a:cubicBezTo>
                  <a:pt x="884536" y="978461"/>
                  <a:pt x="885057" y="978107"/>
                  <a:pt x="885355" y="977661"/>
                </a:cubicBezTo>
                <a:cubicBezTo>
                  <a:pt x="885652" y="977214"/>
                  <a:pt x="885801" y="976693"/>
                  <a:pt x="885801" y="976098"/>
                </a:cubicBezTo>
                <a:lnTo>
                  <a:pt x="885801" y="837465"/>
                </a:lnTo>
                <a:cubicBezTo>
                  <a:pt x="885801" y="836869"/>
                  <a:pt x="885652" y="836348"/>
                  <a:pt x="885355" y="835902"/>
                </a:cubicBezTo>
                <a:cubicBezTo>
                  <a:pt x="885057" y="835455"/>
                  <a:pt x="884536" y="835102"/>
                  <a:pt x="883792" y="834841"/>
                </a:cubicBezTo>
                <a:cubicBezTo>
                  <a:pt x="883048" y="834581"/>
                  <a:pt x="882062" y="834358"/>
                  <a:pt x="880834" y="834172"/>
                </a:cubicBezTo>
                <a:cubicBezTo>
                  <a:pt x="879606" y="833986"/>
                  <a:pt x="878099" y="833893"/>
                  <a:pt x="876314" y="833893"/>
                </a:cubicBezTo>
                <a:cubicBezTo>
                  <a:pt x="874379" y="833893"/>
                  <a:pt x="872816" y="833986"/>
                  <a:pt x="871625" y="834172"/>
                </a:cubicBezTo>
                <a:cubicBezTo>
                  <a:pt x="870435" y="834358"/>
                  <a:pt x="869467" y="834581"/>
                  <a:pt x="868723" y="834841"/>
                </a:cubicBezTo>
                <a:cubicBezTo>
                  <a:pt x="867979" y="835102"/>
                  <a:pt x="867458" y="835455"/>
                  <a:pt x="867161" y="835902"/>
                </a:cubicBezTo>
                <a:cubicBezTo>
                  <a:pt x="866863" y="836348"/>
                  <a:pt x="866714" y="836869"/>
                  <a:pt x="866714" y="837465"/>
                </a:cubicBezTo>
                <a:lnTo>
                  <a:pt x="866714" y="895284"/>
                </a:lnTo>
                <a:lnTo>
                  <a:pt x="800969" y="895284"/>
                </a:lnTo>
                <a:lnTo>
                  <a:pt x="800969" y="837465"/>
                </a:lnTo>
                <a:cubicBezTo>
                  <a:pt x="800969" y="836869"/>
                  <a:pt x="800820" y="836348"/>
                  <a:pt x="800523" y="835902"/>
                </a:cubicBezTo>
                <a:cubicBezTo>
                  <a:pt x="800225" y="835455"/>
                  <a:pt x="799704" y="835102"/>
                  <a:pt x="798960" y="834841"/>
                </a:cubicBezTo>
                <a:cubicBezTo>
                  <a:pt x="798216" y="834581"/>
                  <a:pt x="797230" y="834358"/>
                  <a:pt x="796002" y="834172"/>
                </a:cubicBezTo>
                <a:cubicBezTo>
                  <a:pt x="794774" y="833986"/>
                  <a:pt x="793230" y="833893"/>
                  <a:pt x="791370" y="833893"/>
                </a:cubicBezTo>
                <a:close/>
                <a:moveTo>
                  <a:pt x="1399258" y="823958"/>
                </a:moveTo>
                <a:cubicBezTo>
                  <a:pt x="1397472" y="823958"/>
                  <a:pt x="1396003" y="824051"/>
                  <a:pt x="1394849" y="824237"/>
                </a:cubicBezTo>
                <a:cubicBezTo>
                  <a:pt x="1393696" y="824424"/>
                  <a:pt x="1392747" y="824647"/>
                  <a:pt x="1392003" y="824907"/>
                </a:cubicBezTo>
                <a:cubicBezTo>
                  <a:pt x="1391259" y="825168"/>
                  <a:pt x="1390757" y="825540"/>
                  <a:pt x="1390496" y="826023"/>
                </a:cubicBezTo>
                <a:cubicBezTo>
                  <a:pt x="1390236" y="826507"/>
                  <a:pt x="1390105" y="827009"/>
                  <a:pt x="1390105" y="827530"/>
                </a:cubicBezTo>
                <a:lnTo>
                  <a:pt x="1390105" y="885908"/>
                </a:lnTo>
                <a:cubicBezTo>
                  <a:pt x="1385343" y="880922"/>
                  <a:pt x="1380525" y="877146"/>
                  <a:pt x="1375651" y="874579"/>
                </a:cubicBezTo>
                <a:cubicBezTo>
                  <a:pt x="1370776" y="872011"/>
                  <a:pt x="1365400" y="870728"/>
                  <a:pt x="1359521" y="870728"/>
                </a:cubicBezTo>
                <a:cubicBezTo>
                  <a:pt x="1352452" y="870728"/>
                  <a:pt x="1346220" y="872049"/>
                  <a:pt x="1340825" y="874690"/>
                </a:cubicBezTo>
                <a:cubicBezTo>
                  <a:pt x="1335430" y="877332"/>
                  <a:pt x="1330909" y="881108"/>
                  <a:pt x="1327263" y="886020"/>
                </a:cubicBezTo>
                <a:cubicBezTo>
                  <a:pt x="1323616" y="890931"/>
                  <a:pt x="1320863" y="896866"/>
                  <a:pt x="1319003" y="903823"/>
                </a:cubicBezTo>
                <a:cubicBezTo>
                  <a:pt x="1317142" y="910781"/>
                  <a:pt x="1316212" y="918576"/>
                  <a:pt x="1316212" y="927208"/>
                </a:cubicBezTo>
                <a:cubicBezTo>
                  <a:pt x="1316212" y="934501"/>
                  <a:pt x="1316956" y="941440"/>
                  <a:pt x="1318445" y="948025"/>
                </a:cubicBezTo>
                <a:cubicBezTo>
                  <a:pt x="1319933" y="954611"/>
                  <a:pt x="1322296" y="960341"/>
                  <a:pt x="1325533" y="965215"/>
                </a:cubicBezTo>
                <a:cubicBezTo>
                  <a:pt x="1328770" y="970089"/>
                  <a:pt x="1332993" y="973959"/>
                  <a:pt x="1338202" y="976824"/>
                </a:cubicBezTo>
                <a:cubicBezTo>
                  <a:pt x="1343411" y="979688"/>
                  <a:pt x="1349699" y="981121"/>
                  <a:pt x="1357066" y="981121"/>
                </a:cubicBezTo>
                <a:cubicBezTo>
                  <a:pt x="1363837" y="981121"/>
                  <a:pt x="1370070" y="979521"/>
                  <a:pt x="1375762" y="976321"/>
                </a:cubicBezTo>
                <a:cubicBezTo>
                  <a:pt x="1381455" y="973121"/>
                  <a:pt x="1386943" y="968657"/>
                  <a:pt x="1392226" y="962927"/>
                </a:cubicBezTo>
                <a:lnTo>
                  <a:pt x="1392226" y="976210"/>
                </a:lnTo>
                <a:cubicBezTo>
                  <a:pt x="1392226" y="976805"/>
                  <a:pt x="1392375" y="977326"/>
                  <a:pt x="1392673" y="977772"/>
                </a:cubicBezTo>
                <a:cubicBezTo>
                  <a:pt x="1392970" y="978219"/>
                  <a:pt x="1393454" y="978572"/>
                  <a:pt x="1394124" y="978833"/>
                </a:cubicBezTo>
                <a:cubicBezTo>
                  <a:pt x="1394794" y="979093"/>
                  <a:pt x="1395649" y="979298"/>
                  <a:pt x="1396691" y="979447"/>
                </a:cubicBezTo>
                <a:cubicBezTo>
                  <a:pt x="1397733" y="979595"/>
                  <a:pt x="1399035" y="979670"/>
                  <a:pt x="1400598" y="979670"/>
                </a:cubicBezTo>
                <a:cubicBezTo>
                  <a:pt x="1402086" y="979670"/>
                  <a:pt x="1403351" y="979595"/>
                  <a:pt x="1404393" y="979447"/>
                </a:cubicBezTo>
                <a:cubicBezTo>
                  <a:pt x="1405435" y="979298"/>
                  <a:pt x="1406272" y="979093"/>
                  <a:pt x="1406904" y="978833"/>
                </a:cubicBezTo>
                <a:cubicBezTo>
                  <a:pt x="1407537" y="978572"/>
                  <a:pt x="1407983" y="978219"/>
                  <a:pt x="1408244" y="977772"/>
                </a:cubicBezTo>
                <a:cubicBezTo>
                  <a:pt x="1408504" y="977326"/>
                  <a:pt x="1408635" y="976805"/>
                  <a:pt x="1408635" y="976210"/>
                </a:cubicBezTo>
                <a:lnTo>
                  <a:pt x="1408635" y="827530"/>
                </a:lnTo>
                <a:cubicBezTo>
                  <a:pt x="1408635" y="827009"/>
                  <a:pt x="1408467" y="826507"/>
                  <a:pt x="1408132" y="826023"/>
                </a:cubicBezTo>
                <a:cubicBezTo>
                  <a:pt x="1407797" y="825540"/>
                  <a:pt x="1407295" y="825168"/>
                  <a:pt x="1406625" y="824907"/>
                </a:cubicBezTo>
                <a:cubicBezTo>
                  <a:pt x="1405956" y="824647"/>
                  <a:pt x="1405026" y="824424"/>
                  <a:pt x="1403835" y="824237"/>
                </a:cubicBezTo>
                <a:cubicBezTo>
                  <a:pt x="1402644" y="824051"/>
                  <a:pt x="1401119" y="823958"/>
                  <a:pt x="1399258" y="823958"/>
                </a:cubicBezTo>
                <a:close/>
                <a:moveTo>
                  <a:pt x="165500" y="0"/>
                </a:moveTo>
                <a:lnTo>
                  <a:pt x="3394757" y="0"/>
                </a:lnTo>
                <a:cubicBezTo>
                  <a:pt x="3486160" y="0"/>
                  <a:pt x="3560257" y="74097"/>
                  <a:pt x="3560257" y="165500"/>
                </a:cubicBezTo>
                <a:lnTo>
                  <a:pt x="3560257" y="1760267"/>
                </a:lnTo>
                <a:cubicBezTo>
                  <a:pt x="3560257" y="1851670"/>
                  <a:pt x="3486160" y="1925767"/>
                  <a:pt x="3394757" y="1925767"/>
                </a:cubicBezTo>
                <a:lnTo>
                  <a:pt x="165500" y="1925767"/>
                </a:lnTo>
                <a:cubicBezTo>
                  <a:pt x="74097" y="1925767"/>
                  <a:pt x="0" y="1851670"/>
                  <a:pt x="0" y="1760267"/>
                </a:cubicBezTo>
                <a:lnTo>
                  <a:pt x="0" y="165500"/>
                </a:lnTo>
                <a:cubicBezTo>
                  <a:pt x="0" y="74097"/>
                  <a:pt x="74097" y="0"/>
                  <a:pt x="165500" y="0"/>
                </a:cubicBezTo>
                <a:close/>
              </a:path>
            </a:pathLst>
          </a:cu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B4C9D87-74C0-1B87-316E-55BD240C7EFD}"/>
              </a:ext>
            </a:extLst>
          </p:cNvPr>
          <p:cNvSpPr/>
          <p:nvPr/>
        </p:nvSpPr>
        <p:spPr>
          <a:xfrm>
            <a:off x="0" y="-8037179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3EE048-D1F8-8098-796E-4971BF84DB63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A0A0C-BCC2-4886-8895-8D5220A6CC63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8A18FD-9978-6BE1-A977-DF3E55DD5ECF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F8806-2923-0D71-39F5-859AD9B93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618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Object"/>
      </p:transition>
    </mc:Choice>
    <mc:Fallback xmlns="">
      <p:transition spd="med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B5590B5-EA83-AA97-9816-F72D1BAAB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263846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44380-85F1-9A9C-283C-E637D55F8AFA}"/>
              </a:ext>
            </a:extLst>
          </p:cNvPr>
          <p:cNvSpPr/>
          <p:nvPr/>
        </p:nvSpPr>
        <p:spPr>
          <a:xfrm>
            <a:off x="0" y="3819525"/>
            <a:ext cx="12192000" cy="3038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5400" dirty="0"/>
              <a:t>Integration type – Hosted or Embedded?</a:t>
            </a:r>
            <a:endParaRPr lang="en-GB" sz="5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D7D002D-5FB0-1D67-5A31-4B6273A138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201658" y="1623891"/>
            <a:ext cx="2439159" cy="2103550"/>
          </a:xfrm>
          <a:custGeom>
            <a:avLst/>
            <a:gdLst/>
            <a:ahLst/>
            <a:cxnLst/>
            <a:rect l="l" t="t" r="r" b="b"/>
            <a:pathLst>
              <a:path w="2439159" h="2103550">
                <a:moveTo>
                  <a:pt x="571283" y="1133031"/>
                </a:moveTo>
                <a:lnTo>
                  <a:pt x="597291" y="1133924"/>
                </a:lnTo>
                <a:cubicBezTo>
                  <a:pt x="603319" y="1134073"/>
                  <a:pt x="608100" y="1135319"/>
                  <a:pt x="611634" y="1137663"/>
                </a:cubicBezTo>
                <a:cubicBezTo>
                  <a:pt x="615169" y="1140007"/>
                  <a:pt x="616936" y="1143337"/>
                  <a:pt x="616936" y="1147653"/>
                </a:cubicBezTo>
                <a:cubicBezTo>
                  <a:pt x="616936" y="1150183"/>
                  <a:pt x="616434" y="1152602"/>
                  <a:pt x="615430" y="1154909"/>
                </a:cubicBezTo>
                <a:cubicBezTo>
                  <a:pt x="614425" y="1157215"/>
                  <a:pt x="612769" y="1159262"/>
                  <a:pt x="610462" y="1161048"/>
                </a:cubicBezTo>
                <a:cubicBezTo>
                  <a:pt x="608156" y="1162834"/>
                  <a:pt x="605123" y="1164266"/>
                  <a:pt x="601365" y="1165345"/>
                </a:cubicBezTo>
                <a:cubicBezTo>
                  <a:pt x="597607" y="1166424"/>
                  <a:pt x="592938" y="1166964"/>
                  <a:pt x="587357" y="1166964"/>
                </a:cubicBezTo>
                <a:cubicBezTo>
                  <a:pt x="578576" y="1166964"/>
                  <a:pt x="571730" y="1165717"/>
                  <a:pt x="566818" y="1163224"/>
                </a:cubicBezTo>
                <a:cubicBezTo>
                  <a:pt x="561907" y="1160731"/>
                  <a:pt x="559452" y="1157067"/>
                  <a:pt x="559452" y="1152230"/>
                </a:cubicBezTo>
                <a:cubicBezTo>
                  <a:pt x="559452" y="1150667"/>
                  <a:pt x="559619" y="1149141"/>
                  <a:pt x="559954" y="1147653"/>
                </a:cubicBezTo>
                <a:cubicBezTo>
                  <a:pt x="560289" y="1146165"/>
                  <a:pt x="560903" y="1144658"/>
                  <a:pt x="561796" y="1143132"/>
                </a:cubicBezTo>
                <a:cubicBezTo>
                  <a:pt x="562689" y="1141607"/>
                  <a:pt x="563898" y="1140007"/>
                  <a:pt x="565423" y="1138333"/>
                </a:cubicBezTo>
                <a:cubicBezTo>
                  <a:pt x="566949" y="1136658"/>
                  <a:pt x="568902" y="1134891"/>
                  <a:pt x="571283" y="1133031"/>
                </a:cubicBezTo>
                <a:close/>
                <a:moveTo>
                  <a:pt x="479866" y="1091731"/>
                </a:moveTo>
                <a:lnTo>
                  <a:pt x="495604" y="1091731"/>
                </a:lnTo>
                <a:lnTo>
                  <a:pt x="495604" y="1113051"/>
                </a:lnTo>
                <a:cubicBezTo>
                  <a:pt x="491065" y="1118111"/>
                  <a:pt x="486730" y="1121869"/>
                  <a:pt x="482600" y="1124324"/>
                </a:cubicBezTo>
                <a:cubicBezTo>
                  <a:pt x="478470" y="1126780"/>
                  <a:pt x="473987" y="1128008"/>
                  <a:pt x="469150" y="1128008"/>
                </a:cubicBezTo>
                <a:cubicBezTo>
                  <a:pt x="463197" y="1128008"/>
                  <a:pt x="458565" y="1126464"/>
                  <a:pt x="455253" y="1123376"/>
                </a:cubicBezTo>
                <a:cubicBezTo>
                  <a:pt x="451942" y="1120287"/>
                  <a:pt x="450286" y="1116139"/>
                  <a:pt x="450286" y="1110930"/>
                </a:cubicBezTo>
                <a:cubicBezTo>
                  <a:pt x="450286" y="1107879"/>
                  <a:pt x="450863" y="1105181"/>
                  <a:pt x="452016" y="1102837"/>
                </a:cubicBezTo>
                <a:cubicBezTo>
                  <a:pt x="453170" y="1100493"/>
                  <a:pt x="454974" y="1098484"/>
                  <a:pt x="457430" y="1096810"/>
                </a:cubicBezTo>
                <a:cubicBezTo>
                  <a:pt x="459886" y="1095135"/>
                  <a:pt x="462974" y="1093870"/>
                  <a:pt x="466694" y="1093015"/>
                </a:cubicBezTo>
                <a:cubicBezTo>
                  <a:pt x="470415" y="1092159"/>
                  <a:pt x="474806" y="1091731"/>
                  <a:pt x="479866" y="1091731"/>
                </a:cubicBezTo>
                <a:close/>
                <a:moveTo>
                  <a:pt x="362809" y="1047864"/>
                </a:moveTo>
                <a:cubicBezTo>
                  <a:pt x="367601" y="1047864"/>
                  <a:pt x="371607" y="1048980"/>
                  <a:pt x="374826" y="1051213"/>
                </a:cubicBezTo>
                <a:cubicBezTo>
                  <a:pt x="378046" y="1053445"/>
                  <a:pt x="380610" y="1056421"/>
                  <a:pt x="382519" y="1060142"/>
                </a:cubicBezTo>
                <a:cubicBezTo>
                  <a:pt x="384428" y="1063863"/>
                  <a:pt x="385776" y="1068123"/>
                  <a:pt x="386562" y="1072923"/>
                </a:cubicBezTo>
                <a:cubicBezTo>
                  <a:pt x="387348" y="1077723"/>
                  <a:pt x="387741" y="1082690"/>
                  <a:pt x="387741" y="1087824"/>
                </a:cubicBezTo>
                <a:cubicBezTo>
                  <a:pt x="387741" y="1092512"/>
                  <a:pt x="387254" y="1097163"/>
                  <a:pt x="386281" y="1101777"/>
                </a:cubicBezTo>
                <a:cubicBezTo>
                  <a:pt x="385308" y="1106391"/>
                  <a:pt x="383792" y="1110558"/>
                  <a:pt x="381733" y="1114278"/>
                </a:cubicBezTo>
                <a:cubicBezTo>
                  <a:pt x="379674" y="1117999"/>
                  <a:pt x="376978" y="1120976"/>
                  <a:pt x="373646" y="1123208"/>
                </a:cubicBezTo>
                <a:cubicBezTo>
                  <a:pt x="370315" y="1125441"/>
                  <a:pt x="366328" y="1126557"/>
                  <a:pt x="361686" y="1126557"/>
                </a:cubicBezTo>
                <a:cubicBezTo>
                  <a:pt x="356670" y="1126557"/>
                  <a:pt x="351879" y="1124920"/>
                  <a:pt x="347312" y="1121645"/>
                </a:cubicBezTo>
                <a:cubicBezTo>
                  <a:pt x="342744" y="1118371"/>
                  <a:pt x="337915" y="1113646"/>
                  <a:pt x="332824" y="1107470"/>
                </a:cubicBezTo>
                <a:lnTo>
                  <a:pt x="332824" y="1067509"/>
                </a:lnTo>
                <a:cubicBezTo>
                  <a:pt x="335743" y="1063863"/>
                  <a:pt x="338513" y="1060793"/>
                  <a:pt x="341134" y="1058300"/>
                </a:cubicBezTo>
                <a:cubicBezTo>
                  <a:pt x="343755" y="1055808"/>
                  <a:pt x="346263" y="1053798"/>
                  <a:pt x="348659" y="1052273"/>
                </a:cubicBezTo>
                <a:cubicBezTo>
                  <a:pt x="351055" y="1050747"/>
                  <a:pt x="353413" y="1049631"/>
                  <a:pt x="355734" y="1048924"/>
                </a:cubicBezTo>
                <a:cubicBezTo>
                  <a:pt x="358055" y="1048217"/>
                  <a:pt x="360413" y="1047864"/>
                  <a:pt x="362809" y="1047864"/>
                </a:cubicBezTo>
                <a:close/>
                <a:moveTo>
                  <a:pt x="697886" y="1046413"/>
                </a:moveTo>
                <a:cubicBezTo>
                  <a:pt x="706795" y="1046413"/>
                  <a:pt x="713515" y="1049166"/>
                  <a:pt x="718044" y="1054673"/>
                </a:cubicBezTo>
                <a:cubicBezTo>
                  <a:pt x="722572" y="1060179"/>
                  <a:pt x="724725" y="1067770"/>
                  <a:pt x="724502" y="1077443"/>
                </a:cubicBezTo>
                <a:lnTo>
                  <a:pt x="669696" y="1077443"/>
                </a:lnTo>
                <a:cubicBezTo>
                  <a:pt x="669846" y="1073351"/>
                  <a:pt x="670557" y="1069425"/>
                  <a:pt x="671830" y="1065667"/>
                </a:cubicBezTo>
                <a:cubicBezTo>
                  <a:pt x="673102" y="1061910"/>
                  <a:pt x="674899" y="1058617"/>
                  <a:pt x="677221" y="1055789"/>
                </a:cubicBezTo>
                <a:cubicBezTo>
                  <a:pt x="679542" y="1052961"/>
                  <a:pt x="682425" y="1050692"/>
                  <a:pt x="685869" y="1048980"/>
                </a:cubicBezTo>
                <a:cubicBezTo>
                  <a:pt x="689313" y="1047269"/>
                  <a:pt x="693318" y="1046413"/>
                  <a:pt x="697886" y="1046413"/>
                </a:cubicBezTo>
                <a:close/>
                <a:moveTo>
                  <a:pt x="586017" y="1046301"/>
                </a:moveTo>
                <a:cubicBezTo>
                  <a:pt x="592938" y="1046301"/>
                  <a:pt x="598277" y="1048217"/>
                  <a:pt x="602035" y="1052050"/>
                </a:cubicBezTo>
                <a:cubicBezTo>
                  <a:pt x="605793" y="1055882"/>
                  <a:pt x="607672" y="1061221"/>
                  <a:pt x="607672" y="1068067"/>
                </a:cubicBezTo>
                <a:cubicBezTo>
                  <a:pt x="607672" y="1070969"/>
                  <a:pt x="607244" y="1073760"/>
                  <a:pt x="606388" y="1076439"/>
                </a:cubicBezTo>
                <a:cubicBezTo>
                  <a:pt x="605532" y="1079118"/>
                  <a:pt x="604230" y="1081480"/>
                  <a:pt x="602481" y="1083527"/>
                </a:cubicBezTo>
                <a:cubicBezTo>
                  <a:pt x="600733" y="1085573"/>
                  <a:pt x="598519" y="1087173"/>
                  <a:pt x="595840" y="1088327"/>
                </a:cubicBezTo>
                <a:cubicBezTo>
                  <a:pt x="593161" y="1089480"/>
                  <a:pt x="589998" y="1090057"/>
                  <a:pt x="586352" y="1090057"/>
                </a:cubicBezTo>
                <a:cubicBezTo>
                  <a:pt x="579581" y="1090057"/>
                  <a:pt x="574316" y="1088159"/>
                  <a:pt x="570558" y="1084364"/>
                </a:cubicBezTo>
                <a:cubicBezTo>
                  <a:pt x="566800" y="1080569"/>
                  <a:pt x="564921" y="1075360"/>
                  <a:pt x="564921" y="1068737"/>
                </a:cubicBezTo>
                <a:cubicBezTo>
                  <a:pt x="564921" y="1065760"/>
                  <a:pt x="565349" y="1062914"/>
                  <a:pt x="566205" y="1060198"/>
                </a:cubicBezTo>
                <a:cubicBezTo>
                  <a:pt x="567060" y="1057482"/>
                  <a:pt x="568363" y="1055082"/>
                  <a:pt x="570111" y="1052998"/>
                </a:cubicBezTo>
                <a:cubicBezTo>
                  <a:pt x="571860" y="1050915"/>
                  <a:pt x="574055" y="1049278"/>
                  <a:pt x="576697" y="1048087"/>
                </a:cubicBezTo>
                <a:cubicBezTo>
                  <a:pt x="579339" y="1046896"/>
                  <a:pt x="582445" y="1046301"/>
                  <a:pt x="586017" y="1046301"/>
                </a:cubicBezTo>
                <a:close/>
                <a:moveTo>
                  <a:pt x="586352" y="1032237"/>
                </a:moveTo>
                <a:cubicBezTo>
                  <a:pt x="580697" y="1032237"/>
                  <a:pt x="575469" y="1033074"/>
                  <a:pt x="570669" y="1034748"/>
                </a:cubicBezTo>
                <a:cubicBezTo>
                  <a:pt x="565870" y="1036423"/>
                  <a:pt x="561758" y="1038823"/>
                  <a:pt x="558335" y="1041948"/>
                </a:cubicBezTo>
                <a:cubicBezTo>
                  <a:pt x="554912" y="1045073"/>
                  <a:pt x="552233" y="1048906"/>
                  <a:pt x="550299" y="1053445"/>
                </a:cubicBezTo>
                <a:cubicBezTo>
                  <a:pt x="548364" y="1057984"/>
                  <a:pt x="547396" y="1063119"/>
                  <a:pt x="547396" y="1068849"/>
                </a:cubicBezTo>
                <a:cubicBezTo>
                  <a:pt x="547396" y="1073760"/>
                  <a:pt x="548066" y="1077946"/>
                  <a:pt x="549406" y="1081406"/>
                </a:cubicBezTo>
                <a:cubicBezTo>
                  <a:pt x="550745" y="1084866"/>
                  <a:pt x="552568" y="1087973"/>
                  <a:pt x="554875" y="1090726"/>
                </a:cubicBezTo>
                <a:cubicBezTo>
                  <a:pt x="552122" y="1093554"/>
                  <a:pt x="549815" y="1096754"/>
                  <a:pt x="547955" y="1100326"/>
                </a:cubicBezTo>
                <a:cubicBezTo>
                  <a:pt x="546094" y="1103898"/>
                  <a:pt x="545164" y="1107953"/>
                  <a:pt x="545164" y="1112492"/>
                </a:cubicBezTo>
                <a:cubicBezTo>
                  <a:pt x="545164" y="1115767"/>
                  <a:pt x="546038" y="1118818"/>
                  <a:pt x="547787" y="1121645"/>
                </a:cubicBezTo>
                <a:cubicBezTo>
                  <a:pt x="549536" y="1124473"/>
                  <a:pt x="552233" y="1126817"/>
                  <a:pt x="555880" y="1128678"/>
                </a:cubicBezTo>
                <a:cubicBezTo>
                  <a:pt x="553498" y="1130538"/>
                  <a:pt x="551396" y="1132417"/>
                  <a:pt x="549573" y="1134314"/>
                </a:cubicBezTo>
                <a:cubicBezTo>
                  <a:pt x="547750" y="1136212"/>
                  <a:pt x="546224" y="1138203"/>
                  <a:pt x="544997" y="1140286"/>
                </a:cubicBezTo>
                <a:cubicBezTo>
                  <a:pt x="543769" y="1142370"/>
                  <a:pt x="542857" y="1144565"/>
                  <a:pt x="542262" y="1146872"/>
                </a:cubicBezTo>
                <a:cubicBezTo>
                  <a:pt x="541667" y="1149179"/>
                  <a:pt x="541369" y="1151560"/>
                  <a:pt x="541369" y="1154016"/>
                </a:cubicBezTo>
                <a:cubicBezTo>
                  <a:pt x="541369" y="1157885"/>
                  <a:pt x="542187" y="1161476"/>
                  <a:pt x="543825" y="1164787"/>
                </a:cubicBezTo>
                <a:cubicBezTo>
                  <a:pt x="545462" y="1168098"/>
                  <a:pt x="548103" y="1170945"/>
                  <a:pt x="551750" y="1173326"/>
                </a:cubicBezTo>
                <a:cubicBezTo>
                  <a:pt x="555396" y="1175707"/>
                  <a:pt x="560065" y="1177586"/>
                  <a:pt x="565758" y="1178963"/>
                </a:cubicBezTo>
                <a:cubicBezTo>
                  <a:pt x="571451" y="1180340"/>
                  <a:pt x="578353" y="1181028"/>
                  <a:pt x="586464" y="1181028"/>
                </a:cubicBezTo>
                <a:cubicBezTo>
                  <a:pt x="594873" y="1181028"/>
                  <a:pt x="602165" y="1180116"/>
                  <a:pt x="608342" y="1178293"/>
                </a:cubicBezTo>
                <a:cubicBezTo>
                  <a:pt x="614518" y="1176470"/>
                  <a:pt x="619597" y="1173977"/>
                  <a:pt x="623578" y="1170815"/>
                </a:cubicBezTo>
                <a:cubicBezTo>
                  <a:pt x="627559" y="1167652"/>
                  <a:pt x="630517" y="1163987"/>
                  <a:pt x="632452" y="1159820"/>
                </a:cubicBezTo>
                <a:cubicBezTo>
                  <a:pt x="634386" y="1155653"/>
                  <a:pt x="635354" y="1151262"/>
                  <a:pt x="635354" y="1146649"/>
                </a:cubicBezTo>
                <a:cubicBezTo>
                  <a:pt x="635354" y="1142258"/>
                  <a:pt x="634498" y="1138407"/>
                  <a:pt x="632787" y="1135096"/>
                </a:cubicBezTo>
                <a:cubicBezTo>
                  <a:pt x="631075" y="1131784"/>
                  <a:pt x="628694" y="1128994"/>
                  <a:pt x="625643" y="1126724"/>
                </a:cubicBezTo>
                <a:cubicBezTo>
                  <a:pt x="622592" y="1124455"/>
                  <a:pt x="618983" y="1122706"/>
                  <a:pt x="614816" y="1121478"/>
                </a:cubicBezTo>
                <a:cubicBezTo>
                  <a:pt x="610648" y="1120250"/>
                  <a:pt x="606072" y="1119562"/>
                  <a:pt x="601086" y="1119413"/>
                </a:cubicBezTo>
                <a:lnTo>
                  <a:pt x="574855" y="1118297"/>
                </a:lnTo>
                <a:cubicBezTo>
                  <a:pt x="570837" y="1118148"/>
                  <a:pt x="567618" y="1117218"/>
                  <a:pt x="565200" y="1115506"/>
                </a:cubicBezTo>
                <a:cubicBezTo>
                  <a:pt x="562782" y="1113795"/>
                  <a:pt x="561572" y="1111637"/>
                  <a:pt x="561572" y="1109032"/>
                </a:cubicBezTo>
                <a:cubicBezTo>
                  <a:pt x="561572" y="1106800"/>
                  <a:pt x="562000" y="1104828"/>
                  <a:pt x="562856" y="1103116"/>
                </a:cubicBezTo>
                <a:cubicBezTo>
                  <a:pt x="563712" y="1101405"/>
                  <a:pt x="564809" y="1099879"/>
                  <a:pt x="566149" y="1098540"/>
                </a:cubicBezTo>
                <a:cubicBezTo>
                  <a:pt x="568158" y="1100177"/>
                  <a:pt x="571004" y="1101535"/>
                  <a:pt x="574688" y="1102614"/>
                </a:cubicBezTo>
                <a:cubicBezTo>
                  <a:pt x="578371" y="1103693"/>
                  <a:pt x="582259" y="1104233"/>
                  <a:pt x="586352" y="1104233"/>
                </a:cubicBezTo>
                <a:cubicBezTo>
                  <a:pt x="592156" y="1104233"/>
                  <a:pt x="597440" y="1103414"/>
                  <a:pt x="602202" y="1101777"/>
                </a:cubicBezTo>
                <a:cubicBezTo>
                  <a:pt x="606965" y="1100140"/>
                  <a:pt x="611076" y="1097777"/>
                  <a:pt x="614537" y="1094689"/>
                </a:cubicBezTo>
                <a:cubicBezTo>
                  <a:pt x="617997" y="1091601"/>
                  <a:pt x="620657" y="1087824"/>
                  <a:pt x="622517" y="1083359"/>
                </a:cubicBezTo>
                <a:cubicBezTo>
                  <a:pt x="624378" y="1078895"/>
                  <a:pt x="625308" y="1073760"/>
                  <a:pt x="625308" y="1067956"/>
                </a:cubicBezTo>
                <a:cubicBezTo>
                  <a:pt x="625308" y="1064458"/>
                  <a:pt x="624787" y="1061091"/>
                  <a:pt x="623745" y="1057854"/>
                </a:cubicBezTo>
                <a:cubicBezTo>
                  <a:pt x="622703" y="1054617"/>
                  <a:pt x="620880" y="1051659"/>
                  <a:pt x="618276" y="1048980"/>
                </a:cubicBezTo>
                <a:lnTo>
                  <a:pt x="632675" y="1048980"/>
                </a:lnTo>
                <a:cubicBezTo>
                  <a:pt x="633791" y="1048980"/>
                  <a:pt x="634703" y="1048403"/>
                  <a:pt x="635410" y="1047250"/>
                </a:cubicBezTo>
                <a:cubicBezTo>
                  <a:pt x="636117" y="1046097"/>
                  <a:pt x="636470" y="1044218"/>
                  <a:pt x="636470" y="1041613"/>
                </a:cubicBezTo>
                <a:cubicBezTo>
                  <a:pt x="636470" y="1039083"/>
                  <a:pt x="636154" y="1037204"/>
                  <a:pt x="635521" y="1035976"/>
                </a:cubicBezTo>
                <a:cubicBezTo>
                  <a:pt x="634889" y="1034748"/>
                  <a:pt x="633940" y="1034134"/>
                  <a:pt x="632675" y="1034134"/>
                </a:cubicBezTo>
                <a:lnTo>
                  <a:pt x="602314" y="1034134"/>
                </a:lnTo>
                <a:cubicBezTo>
                  <a:pt x="600007" y="1033539"/>
                  <a:pt x="597533" y="1033074"/>
                  <a:pt x="594891" y="1032739"/>
                </a:cubicBezTo>
                <a:cubicBezTo>
                  <a:pt x="592250" y="1032404"/>
                  <a:pt x="589403" y="1032237"/>
                  <a:pt x="586352" y="1032237"/>
                </a:cubicBezTo>
                <a:close/>
                <a:moveTo>
                  <a:pt x="698829" y="1032014"/>
                </a:moveTo>
                <a:cubicBezTo>
                  <a:pt x="691462" y="1032014"/>
                  <a:pt x="684802" y="1033297"/>
                  <a:pt x="678849" y="1035865"/>
                </a:cubicBezTo>
                <a:cubicBezTo>
                  <a:pt x="672896" y="1038432"/>
                  <a:pt x="667817" y="1042115"/>
                  <a:pt x="663613" y="1046915"/>
                </a:cubicBezTo>
                <a:cubicBezTo>
                  <a:pt x="659408" y="1051715"/>
                  <a:pt x="656190" y="1057556"/>
                  <a:pt x="653957" y="1064440"/>
                </a:cubicBezTo>
                <a:cubicBezTo>
                  <a:pt x="651725" y="1071323"/>
                  <a:pt x="650609" y="1079081"/>
                  <a:pt x="650609" y="1087713"/>
                </a:cubicBezTo>
                <a:cubicBezTo>
                  <a:pt x="650609" y="1096791"/>
                  <a:pt x="651688" y="1104753"/>
                  <a:pt x="653846" y="1111600"/>
                </a:cubicBezTo>
                <a:cubicBezTo>
                  <a:pt x="656004" y="1118446"/>
                  <a:pt x="659204" y="1124138"/>
                  <a:pt x="663445" y="1128678"/>
                </a:cubicBezTo>
                <a:cubicBezTo>
                  <a:pt x="667687" y="1133217"/>
                  <a:pt x="672914" y="1136640"/>
                  <a:pt x="679128" y="1138947"/>
                </a:cubicBezTo>
                <a:cubicBezTo>
                  <a:pt x="685342" y="1141254"/>
                  <a:pt x="692578" y="1142407"/>
                  <a:pt x="700838" y="1142407"/>
                </a:cubicBezTo>
                <a:cubicBezTo>
                  <a:pt x="705601" y="1142407"/>
                  <a:pt x="710084" y="1142053"/>
                  <a:pt x="714289" y="1141347"/>
                </a:cubicBezTo>
                <a:cubicBezTo>
                  <a:pt x="718493" y="1140640"/>
                  <a:pt x="722195" y="1139840"/>
                  <a:pt x="725395" y="1138947"/>
                </a:cubicBezTo>
                <a:cubicBezTo>
                  <a:pt x="728595" y="1138054"/>
                  <a:pt x="731199" y="1137142"/>
                  <a:pt x="733208" y="1136212"/>
                </a:cubicBezTo>
                <a:cubicBezTo>
                  <a:pt x="735218" y="1135282"/>
                  <a:pt x="736427" y="1134612"/>
                  <a:pt x="736836" y="1134203"/>
                </a:cubicBezTo>
                <a:cubicBezTo>
                  <a:pt x="737245" y="1133794"/>
                  <a:pt x="737580" y="1133366"/>
                  <a:pt x="737841" y="1132919"/>
                </a:cubicBezTo>
                <a:cubicBezTo>
                  <a:pt x="738101" y="1132473"/>
                  <a:pt x="738287" y="1131970"/>
                  <a:pt x="738399" y="1131412"/>
                </a:cubicBezTo>
                <a:cubicBezTo>
                  <a:pt x="738510" y="1130854"/>
                  <a:pt x="738603" y="1130222"/>
                  <a:pt x="738678" y="1129515"/>
                </a:cubicBezTo>
                <a:cubicBezTo>
                  <a:pt x="738752" y="1128808"/>
                  <a:pt x="738789" y="1127971"/>
                  <a:pt x="738789" y="1127003"/>
                </a:cubicBezTo>
                <a:cubicBezTo>
                  <a:pt x="738789" y="1125664"/>
                  <a:pt x="738733" y="1124529"/>
                  <a:pt x="738621" y="1123599"/>
                </a:cubicBezTo>
                <a:cubicBezTo>
                  <a:pt x="738509" y="1122669"/>
                  <a:pt x="738341" y="1121943"/>
                  <a:pt x="738116" y="1121422"/>
                </a:cubicBezTo>
                <a:cubicBezTo>
                  <a:pt x="737892" y="1120901"/>
                  <a:pt x="737574" y="1120511"/>
                  <a:pt x="737163" y="1120250"/>
                </a:cubicBezTo>
                <a:cubicBezTo>
                  <a:pt x="736752" y="1119990"/>
                  <a:pt x="736285" y="1119859"/>
                  <a:pt x="735762" y="1119859"/>
                </a:cubicBezTo>
                <a:cubicBezTo>
                  <a:pt x="734864" y="1119859"/>
                  <a:pt x="733537" y="1120250"/>
                  <a:pt x="731779" y="1121031"/>
                </a:cubicBezTo>
                <a:cubicBezTo>
                  <a:pt x="730022" y="1121813"/>
                  <a:pt x="727778" y="1122687"/>
                  <a:pt x="725049" y="1123655"/>
                </a:cubicBezTo>
                <a:cubicBezTo>
                  <a:pt x="722319" y="1124622"/>
                  <a:pt x="719085" y="1125496"/>
                  <a:pt x="715346" y="1126278"/>
                </a:cubicBezTo>
                <a:cubicBezTo>
                  <a:pt x="711608" y="1127059"/>
                  <a:pt x="707345" y="1127450"/>
                  <a:pt x="702560" y="1127450"/>
                </a:cubicBezTo>
                <a:cubicBezTo>
                  <a:pt x="696503" y="1127450"/>
                  <a:pt x="691381" y="1126594"/>
                  <a:pt x="687193" y="1124882"/>
                </a:cubicBezTo>
                <a:cubicBezTo>
                  <a:pt x="683006" y="1123171"/>
                  <a:pt x="679604" y="1120715"/>
                  <a:pt x="676986" y="1117515"/>
                </a:cubicBezTo>
                <a:cubicBezTo>
                  <a:pt x="674369" y="1114316"/>
                  <a:pt x="672500" y="1110483"/>
                  <a:pt x="671378" y="1106018"/>
                </a:cubicBezTo>
                <a:cubicBezTo>
                  <a:pt x="670257" y="1101554"/>
                  <a:pt x="669696" y="1096531"/>
                  <a:pt x="669696" y="1090950"/>
                </a:cubicBezTo>
                <a:lnTo>
                  <a:pt x="735854" y="1090950"/>
                </a:lnTo>
                <a:cubicBezTo>
                  <a:pt x="737724" y="1090950"/>
                  <a:pt x="739387" y="1090336"/>
                  <a:pt x="740845" y="1089108"/>
                </a:cubicBezTo>
                <a:cubicBezTo>
                  <a:pt x="742302" y="1087880"/>
                  <a:pt x="743031" y="1085815"/>
                  <a:pt x="743031" y="1082913"/>
                </a:cubicBezTo>
                <a:lnTo>
                  <a:pt x="743031" y="1079564"/>
                </a:lnTo>
                <a:cubicBezTo>
                  <a:pt x="743031" y="1073016"/>
                  <a:pt x="742194" y="1066858"/>
                  <a:pt x="740520" y="1061091"/>
                </a:cubicBezTo>
                <a:cubicBezTo>
                  <a:pt x="738845" y="1055324"/>
                  <a:pt x="736222" y="1050301"/>
                  <a:pt x="732650" y="1046022"/>
                </a:cubicBezTo>
                <a:cubicBezTo>
                  <a:pt x="729078" y="1041743"/>
                  <a:pt x="724520" y="1038339"/>
                  <a:pt x="718977" y="1035809"/>
                </a:cubicBezTo>
                <a:cubicBezTo>
                  <a:pt x="713433" y="1033279"/>
                  <a:pt x="706717" y="1032014"/>
                  <a:pt x="698829" y="1032014"/>
                </a:cubicBezTo>
                <a:close/>
                <a:moveTo>
                  <a:pt x="474285" y="1032014"/>
                </a:moveTo>
                <a:cubicBezTo>
                  <a:pt x="470415" y="1032014"/>
                  <a:pt x="466583" y="1032367"/>
                  <a:pt x="462788" y="1033074"/>
                </a:cubicBezTo>
                <a:cubicBezTo>
                  <a:pt x="458993" y="1033781"/>
                  <a:pt x="455495" y="1034674"/>
                  <a:pt x="452295" y="1035753"/>
                </a:cubicBezTo>
                <a:cubicBezTo>
                  <a:pt x="449095" y="1036832"/>
                  <a:pt x="446268" y="1038023"/>
                  <a:pt x="443812" y="1039325"/>
                </a:cubicBezTo>
                <a:cubicBezTo>
                  <a:pt x="441356" y="1040627"/>
                  <a:pt x="439626" y="1041762"/>
                  <a:pt x="438622" y="1042729"/>
                </a:cubicBezTo>
                <a:cubicBezTo>
                  <a:pt x="437617" y="1043697"/>
                  <a:pt x="436985" y="1044720"/>
                  <a:pt x="436724" y="1045799"/>
                </a:cubicBezTo>
                <a:cubicBezTo>
                  <a:pt x="436464" y="1046878"/>
                  <a:pt x="436333" y="1048348"/>
                  <a:pt x="436333" y="1050208"/>
                </a:cubicBezTo>
                <a:cubicBezTo>
                  <a:pt x="436333" y="1051324"/>
                  <a:pt x="436408" y="1052347"/>
                  <a:pt x="436557" y="1053277"/>
                </a:cubicBezTo>
                <a:cubicBezTo>
                  <a:pt x="436706" y="1054208"/>
                  <a:pt x="436947" y="1054970"/>
                  <a:pt x="437282" y="1055566"/>
                </a:cubicBezTo>
                <a:cubicBezTo>
                  <a:pt x="437617" y="1056161"/>
                  <a:pt x="438008" y="1056608"/>
                  <a:pt x="438454" y="1056905"/>
                </a:cubicBezTo>
                <a:cubicBezTo>
                  <a:pt x="438901" y="1057203"/>
                  <a:pt x="439422" y="1057352"/>
                  <a:pt x="440017" y="1057352"/>
                </a:cubicBezTo>
                <a:cubicBezTo>
                  <a:pt x="440910" y="1057352"/>
                  <a:pt x="442268" y="1056812"/>
                  <a:pt x="444091" y="1055733"/>
                </a:cubicBezTo>
                <a:cubicBezTo>
                  <a:pt x="445914" y="1054654"/>
                  <a:pt x="448184" y="1053464"/>
                  <a:pt x="450900" y="1052161"/>
                </a:cubicBezTo>
                <a:cubicBezTo>
                  <a:pt x="453616" y="1050859"/>
                  <a:pt x="456779" y="1049668"/>
                  <a:pt x="460388" y="1048589"/>
                </a:cubicBezTo>
                <a:cubicBezTo>
                  <a:pt x="463997" y="1047510"/>
                  <a:pt x="468071" y="1046971"/>
                  <a:pt x="472610" y="1046971"/>
                </a:cubicBezTo>
                <a:cubicBezTo>
                  <a:pt x="476852" y="1046971"/>
                  <a:pt x="480424" y="1047473"/>
                  <a:pt x="483326" y="1048478"/>
                </a:cubicBezTo>
                <a:cubicBezTo>
                  <a:pt x="486228" y="1049482"/>
                  <a:pt x="488591" y="1050971"/>
                  <a:pt x="490414" y="1052943"/>
                </a:cubicBezTo>
                <a:cubicBezTo>
                  <a:pt x="492237" y="1054915"/>
                  <a:pt x="493558" y="1057389"/>
                  <a:pt x="494376" y="1060365"/>
                </a:cubicBezTo>
                <a:cubicBezTo>
                  <a:pt x="495195" y="1063342"/>
                  <a:pt x="495604" y="1066765"/>
                  <a:pt x="495604" y="1070635"/>
                </a:cubicBezTo>
                <a:lnTo>
                  <a:pt x="495604" y="1078448"/>
                </a:lnTo>
                <a:lnTo>
                  <a:pt x="481763" y="1078448"/>
                </a:lnTo>
                <a:cubicBezTo>
                  <a:pt x="473950" y="1078448"/>
                  <a:pt x="466918" y="1079136"/>
                  <a:pt x="460667" y="1080513"/>
                </a:cubicBezTo>
                <a:cubicBezTo>
                  <a:pt x="454416" y="1081890"/>
                  <a:pt x="449133" y="1083955"/>
                  <a:pt x="444817" y="1086708"/>
                </a:cubicBezTo>
                <a:cubicBezTo>
                  <a:pt x="440501" y="1089461"/>
                  <a:pt x="437189" y="1092922"/>
                  <a:pt x="434882" y="1097089"/>
                </a:cubicBezTo>
                <a:cubicBezTo>
                  <a:pt x="432576" y="1101256"/>
                  <a:pt x="431422" y="1106167"/>
                  <a:pt x="431422" y="1111823"/>
                </a:cubicBezTo>
                <a:cubicBezTo>
                  <a:pt x="431422" y="1116660"/>
                  <a:pt x="432259" y="1120976"/>
                  <a:pt x="433934" y="1124771"/>
                </a:cubicBezTo>
                <a:cubicBezTo>
                  <a:pt x="435608" y="1128566"/>
                  <a:pt x="437952" y="1131766"/>
                  <a:pt x="440966" y="1134370"/>
                </a:cubicBezTo>
                <a:cubicBezTo>
                  <a:pt x="443980" y="1136975"/>
                  <a:pt x="447626" y="1138965"/>
                  <a:pt x="451905" y="1140342"/>
                </a:cubicBezTo>
                <a:cubicBezTo>
                  <a:pt x="456183" y="1141719"/>
                  <a:pt x="460965" y="1142407"/>
                  <a:pt x="466248" y="1142407"/>
                </a:cubicBezTo>
                <a:cubicBezTo>
                  <a:pt x="472275" y="1142407"/>
                  <a:pt x="477987" y="1141105"/>
                  <a:pt x="483382" y="1138500"/>
                </a:cubicBezTo>
                <a:cubicBezTo>
                  <a:pt x="488777" y="1135896"/>
                  <a:pt x="493670" y="1132249"/>
                  <a:pt x="498060" y="1127561"/>
                </a:cubicBezTo>
                <a:lnTo>
                  <a:pt x="498060" y="1137607"/>
                </a:lnTo>
                <a:cubicBezTo>
                  <a:pt x="498060" y="1138500"/>
                  <a:pt x="498320" y="1139170"/>
                  <a:pt x="498841" y="1139616"/>
                </a:cubicBezTo>
                <a:cubicBezTo>
                  <a:pt x="499362" y="1140063"/>
                  <a:pt x="500199" y="1140398"/>
                  <a:pt x="501353" y="1140621"/>
                </a:cubicBezTo>
                <a:cubicBezTo>
                  <a:pt x="502506" y="1140844"/>
                  <a:pt x="504050" y="1140956"/>
                  <a:pt x="505985" y="1140956"/>
                </a:cubicBezTo>
                <a:cubicBezTo>
                  <a:pt x="507994" y="1140956"/>
                  <a:pt x="509520" y="1140844"/>
                  <a:pt x="510562" y="1140621"/>
                </a:cubicBezTo>
                <a:cubicBezTo>
                  <a:pt x="511603" y="1140398"/>
                  <a:pt x="512422" y="1140063"/>
                  <a:pt x="513017" y="1139616"/>
                </a:cubicBezTo>
                <a:cubicBezTo>
                  <a:pt x="513612" y="1139170"/>
                  <a:pt x="513910" y="1138500"/>
                  <a:pt x="513910" y="1137607"/>
                </a:cubicBezTo>
                <a:lnTo>
                  <a:pt x="513910" y="1069853"/>
                </a:lnTo>
                <a:cubicBezTo>
                  <a:pt x="513910" y="1063602"/>
                  <a:pt x="513203" y="1058133"/>
                  <a:pt x="511789" y="1053445"/>
                </a:cubicBezTo>
                <a:cubicBezTo>
                  <a:pt x="510375" y="1048757"/>
                  <a:pt x="508106" y="1044831"/>
                  <a:pt x="504980" y="1041669"/>
                </a:cubicBezTo>
                <a:cubicBezTo>
                  <a:pt x="501855" y="1038506"/>
                  <a:pt x="497762" y="1036106"/>
                  <a:pt x="492702" y="1034469"/>
                </a:cubicBezTo>
                <a:cubicBezTo>
                  <a:pt x="487642" y="1032832"/>
                  <a:pt x="481503" y="1032014"/>
                  <a:pt x="474285" y="1032014"/>
                </a:cubicBezTo>
                <a:close/>
                <a:moveTo>
                  <a:pt x="366310" y="1032014"/>
                </a:moveTo>
                <a:cubicBezTo>
                  <a:pt x="362961" y="1032014"/>
                  <a:pt x="359780" y="1032404"/>
                  <a:pt x="356766" y="1033186"/>
                </a:cubicBezTo>
                <a:cubicBezTo>
                  <a:pt x="353752" y="1033967"/>
                  <a:pt x="350813" y="1035120"/>
                  <a:pt x="347948" y="1036646"/>
                </a:cubicBezTo>
                <a:cubicBezTo>
                  <a:pt x="345083" y="1038171"/>
                  <a:pt x="342237" y="1040088"/>
                  <a:pt x="339409" y="1042394"/>
                </a:cubicBezTo>
                <a:cubicBezTo>
                  <a:pt x="336581" y="1044701"/>
                  <a:pt x="333642" y="1047417"/>
                  <a:pt x="330591" y="1050543"/>
                </a:cubicBezTo>
                <a:lnTo>
                  <a:pt x="330591" y="1037037"/>
                </a:lnTo>
                <a:cubicBezTo>
                  <a:pt x="330591" y="1036367"/>
                  <a:pt x="330461" y="1035827"/>
                  <a:pt x="330200" y="1035418"/>
                </a:cubicBezTo>
                <a:cubicBezTo>
                  <a:pt x="329940" y="1035009"/>
                  <a:pt x="329475" y="1034655"/>
                  <a:pt x="328805" y="1034358"/>
                </a:cubicBezTo>
                <a:cubicBezTo>
                  <a:pt x="328135" y="1034060"/>
                  <a:pt x="327298" y="1033855"/>
                  <a:pt x="326294" y="1033744"/>
                </a:cubicBezTo>
                <a:cubicBezTo>
                  <a:pt x="325289" y="1033632"/>
                  <a:pt x="324005" y="1033576"/>
                  <a:pt x="322443" y="1033576"/>
                </a:cubicBezTo>
                <a:cubicBezTo>
                  <a:pt x="320954" y="1033576"/>
                  <a:pt x="319689" y="1033632"/>
                  <a:pt x="318648" y="1033744"/>
                </a:cubicBezTo>
                <a:cubicBezTo>
                  <a:pt x="317606" y="1033855"/>
                  <a:pt x="316750" y="1034060"/>
                  <a:pt x="316080" y="1034358"/>
                </a:cubicBezTo>
                <a:cubicBezTo>
                  <a:pt x="315411" y="1034655"/>
                  <a:pt x="314964" y="1035009"/>
                  <a:pt x="314741" y="1035418"/>
                </a:cubicBezTo>
                <a:cubicBezTo>
                  <a:pt x="314518" y="1035827"/>
                  <a:pt x="314406" y="1036367"/>
                  <a:pt x="314406" y="1037037"/>
                </a:cubicBezTo>
                <a:lnTo>
                  <a:pt x="314406" y="1177344"/>
                </a:lnTo>
                <a:cubicBezTo>
                  <a:pt x="314406" y="1177940"/>
                  <a:pt x="314536" y="1178461"/>
                  <a:pt x="314797" y="1178907"/>
                </a:cubicBezTo>
                <a:cubicBezTo>
                  <a:pt x="315057" y="1179354"/>
                  <a:pt x="315541" y="1179726"/>
                  <a:pt x="316248" y="1180023"/>
                </a:cubicBezTo>
                <a:cubicBezTo>
                  <a:pt x="316955" y="1180321"/>
                  <a:pt x="317903" y="1180544"/>
                  <a:pt x="319094" y="1180693"/>
                </a:cubicBezTo>
                <a:cubicBezTo>
                  <a:pt x="320285" y="1180842"/>
                  <a:pt x="321773" y="1180916"/>
                  <a:pt x="323559" y="1180916"/>
                </a:cubicBezTo>
                <a:cubicBezTo>
                  <a:pt x="325419" y="1180916"/>
                  <a:pt x="326945" y="1180842"/>
                  <a:pt x="328135" y="1180693"/>
                </a:cubicBezTo>
                <a:cubicBezTo>
                  <a:pt x="329326" y="1180544"/>
                  <a:pt x="330256" y="1180321"/>
                  <a:pt x="330926" y="1180023"/>
                </a:cubicBezTo>
                <a:cubicBezTo>
                  <a:pt x="331596" y="1179726"/>
                  <a:pt x="332079" y="1179354"/>
                  <a:pt x="332377" y="1178907"/>
                </a:cubicBezTo>
                <a:cubicBezTo>
                  <a:pt x="332675" y="1178461"/>
                  <a:pt x="332824" y="1177940"/>
                  <a:pt x="332824" y="1177344"/>
                </a:cubicBezTo>
                <a:lnTo>
                  <a:pt x="332824" y="1127115"/>
                </a:lnTo>
                <a:cubicBezTo>
                  <a:pt x="335502" y="1129719"/>
                  <a:pt x="338032" y="1131989"/>
                  <a:pt x="340414" y="1133924"/>
                </a:cubicBezTo>
                <a:cubicBezTo>
                  <a:pt x="342795" y="1135859"/>
                  <a:pt x="345195" y="1137458"/>
                  <a:pt x="347613" y="1138723"/>
                </a:cubicBezTo>
                <a:cubicBezTo>
                  <a:pt x="350032" y="1139988"/>
                  <a:pt x="352506" y="1140919"/>
                  <a:pt x="355036" y="1141514"/>
                </a:cubicBezTo>
                <a:cubicBezTo>
                  <a:pt x="357566" y="1142109"/>
                  <a:pt x="360320" y="1142407"/>
                  <a:pt x="363296" y="1142407"/>
                </a:cubicBezTo>
                <a:cubicBezTo>
                  <a:pt x="370291" y="1142407"/>
                  <a:pt x="376505" y="1141086"/>
                  <a:pt x="381937" y="1138444"/>
                </a:cubicBezTo>
                <a:cubicBezTo>
                  <a:pt x="387369" y="1135803"/>
                  <a:pt x="391927" y="1132045"/>
                  <a:pt x="395610" y="1127171"/>
                </a:cubicBezTo>
                <a:cubicBezTo>
                  <a:pt x="399294" y="1122297"/>
                  <a:pt x="402084" y="1116362"/>
                  <a:pt x="403982" y="1109367"/>
                </a:cubicBezTo>
                <a:cubicBezTo>
                  <a:pt x="405880" y="1102372"/>
                  <a:pt x="406828" y="1094484"/>
                  <a:pt x="406828" y="1085703"/>
                </a:cubicBezTo>
                <a:cubicBezTo>
                  <a:pt x="406828" y="1078411"/>
                  <a:pt x="406084" y="1071509"/>
                  <a:pt x="404596" y="1064998"/>
                </a:cubicBezTo>
                <a:cubicBezTo>
                  <a:pt x="403108" y="1058486"/>
                  <a:pt x="400745" y="1052775"/>
                  <a:pt x="397508" y="1047864"/>
                </a:cubicBezTo>
                <a:cubicBezTo>
                  <a:pt x="394271" y="1042953"/>
                  <a:pt x="390085" y="1039083"/>
                  <a:pt x="384951" y="1036255"/>
                </a:cubicBezTo>
                <a:cubicBezTo>
                  <a:pt x="379816" y="1033428"/>
                  <a:pt x="373602" y="1032014"/>
                  <a:pt x="366310" y="1032014"/>
                </a:cubicBezTo>
                <a:close/>
                <a:moveTo>
                  <a:pt x="1537141" y="815506"/>
                </a:moveTo>
                <a:lnTo>
                  <a:pt x="1552879" y="815506"/>
                </a:lnTo>
                <a:lnTo>
                  <a:pt x="1552879" y="836826"/>
                </a:lnTo>
                <a:cubicBezTo>
                  <a:pt x="1548340" y="841886"/>
                  <a:pt x="1544006" y="845644"/>
                  <a:pt x="1539876" y="848099"/>
                </a:cubicBezTo>
                <a:cubicBezTo>
                  <a:pt x="1535746" y="850555"/>
                  <a:pt x="1531262" y="851783"/>
                  <a:pt x="1526425" y="851783"/>
                </a:cubicBezTo>
                <a:cubicBezTo>
                  <a:pt x="1520472" y="851783"/>
                  <a:pt x="1515840" y="850239"/>
                  <a:pt x="1512528" y="847151"/>
                </a:cubicBezTo>
                <a:cubicBezTo>
                  <a:pt x="1509217" y="844062"/>
                  <a:pt x="1507561" y="839914"/>
                  <a:pt x="1507561" y="834705"/>
                </a:cubicBezTo>
                <a:cubicBezTo>
                  <a:pt x="1507561" y="831654"/>
                  <a:pt x="1508138" y="828956"/>
                  <a:pt x="1509291" y="826612"/>
                </a:cubicBezTo>
                <a:cubicBezTo>
                  <a:pt x="1510445" y="824268"/>
                  <a:pt x="1512249" y="822259"/>
                  <a:pt x="1514705" y="820585"/>
                </a:cubicBezTo>
                <a:cubicBezTo>
                  <a:pt x="1517161" y="818910"/>
                  <a:pt x="1520249" y="817645"/>
                  <a:pt x="1523970" y="816790"/>
                </a:cubicBezTo>
                <a:cubicBezTo>
                  <a:pt x="1527690" y="815934"/>
                  <a:pt x="1532081" y="815506"/>
                  <a:pt x="1537141" y="815506"/>
                </a:cubicBezTo>
                <a:close/>
                <a:moveTo>
                  <a:pt x="1420084" y="771639"/>
                </a:moveTo>
                <a:cubicBezTo>
                  <a:pt x="1424876" y="771639"/>
                  <a:pt x="1428882" y="772755"/>
                  <a:pt x="1432101" y="774987"/>
                </a:cubicBezTo>
                <a:cubicBezTo>
                  <a:pt x="1435321" y="777220"/>
                  <a:pt x="1437885" y="780196"/>
                  <a:pt x="1439794" y="783917"/>
                </a:cubicBezTo>
                <a:cubicBezTo>
                  <a:pt x="1441704" y="787638"/>
                  <a:pt x="1443051" y="791898"/>
                  <a:pt x="1443837" y="796698"/>
                </a:cubicBezTo>
                <a:cubicBezTo>
                  <a:pt x="1444623" y="801498"/>
                  <a:pt x="1445016" y="806465"/>
                  <a:pt x="1445016" y="811599"/>
                </a:cubicBezTo>
                <a:cubicBezTo>
                  <a:pt x="1445016" y="816287"/>
                  <a:pt x="1444530" y="820938"/>
                  <a:pt x="1443556" y="825552"/>
                </a:cubicBezTo>
                <a:cubicBezTo>
                  <a:pt x="1442583" y="830166"/>
                  <a:pt x="1441067" y="834333"/>
                  <a:pt x="1439008" y="838053"/>
                </a:cubicBezTo>
                <a:cubicBezTo>
                  <a:pt x="1436949" y="841774"/>
                  <a:pt x="1434253" y="844751"/>
                  <a:pt x="1430921" y="846983"/>
                </a:cubicBezTo>
                <a:cubicBezTo>
                  <a:pt x="1427590" y="849216"/>
                  <a:pt x="1423603" y="850332"/>
                  <a:pt x="1418961" y="850332"/>
                </a:cubicBezTo>
                <a:cubicBezTo>
                  <a:pt x="1413945" y="850332"/>
                  <a:pt x="1409154" y="848695"/>
                  <a:pt x="1404586" y="845420"/>
                </a:cubicBezTo>
                <a:cubicBezTo>
                  <a:pt x="1400019" y="842146"/>
                  <a:pt x="1395190" y="837421"/>
                  <a:pt x="1390098" y="831245"/>
                </a:cubicBezTo>
                <a:lnTo>
                  <a:pt x="1390098" y="791284"/>
                </a:lnTo>
                <a:cubicBezTo>
                  <a:pt x="1393018" y="787638"/>
                  <a:pt x="1395788" y="784568"/>
                  <a:pt x="1398409" y="782075"/>
                </a:cubicBezTo>
                <a:cubicBezTo>
                  <a:pt x="1401030" y="779583"/>
                  <a:pt x="1403538" y="777573"/>
                  <a:pt x="1405934" y="776048"/>
                </a:cubicBezTo>
                <a:cubicBezTo>
                  <a:pt x="1408330" y="774522"/>
                  <a:pt x="1410688" y="773406"/>
                  <a:pt x="1413009" y="772699"/>
                </a:cubicBezTo>
                <a:cubicBezTo>
                  <a:pt x="1415330" y="771992"/>
                  <a:pt x="1417688" y="771639"/>
                  <a:pt x="1420084" y="771639"/>
                </a:cubicBezTo>
                <a:close/>
                <a:moveTo>
                  <a:pt x="1248265" y="771639"/>
                </a:moveTo>
                <a:cubicBezTo>
                  <a:pt x="1253325" y="771639"/>
                  <a:pt x="1258181" y="773257"/>
                  <a:pt x="1262832" y="776494"/>
                </a:cubicBezTo>
                <a:cubicBezTo>
                  <a:pt x="1267483" y="779731"/>
                  <a:pt x="1272301" y="784438"/>
                  <a:pt x="1277287" y="790614"/>
                </a:cubicBezTo>
                <a:lnTo>
                  <a:pt x="1277287" y="830798"/>
                </a:lnTo>
                <a:cubicBezTo>
                  <a:pt x="1274385" y="834444"/>
                  <a:pt x="1271631" y="837514"/>
                  <a:pt x="1269027" y="840007"/>
                </a:cubicBezTo>
                <a:cubicBezTo>
                  <a:pt x="1266422" y="842500"/>
                  <a:pt x="1263930" y="844527"/>
                  <a:pt x="1261548" y="846090"/>
                </a:cubicBezTo>
                <a:cubicBezTo>
                  <a:pt x="1259167" y="847653"/>
                  <a:pt x="1256842" y="848769"/>
                  <a:pt x="1254572" y="849439"/>
                </a:cubicBezTo>
                <a:cubicBezTo>
                  <a:pt x="1252302" y="850108"/>
                  <a:pt x="1249940" y="850443"/>
                  <a:pt x="1247484" y="850443"/>
                </a:cubicBezTo>
                <a:cubicBezTo>
                  <a:pt x="1242647" y="850443"/>
                  <a:pt x="1238629" y="849309"/>
                  <a:pt x="1235429" y="847039"/>
                </a:cubicBezTo>
                <a:cubicBezTo>
                  <a:pt x="1232229" y="844769"/>
                  <a:pt x="1229662" y="841756"/>
                  <a:pt x="1227727" y="837998"/>
                </a:cubicBezTo>
                <a:cubicBezTo>
                  <a:pt x="1225792" y="834240"/>
                  <a:pt x="1224434" y="829942"/>
                  <a:pt x="1223653" y="825105"/>
                </a:cubicBezTo>
                <a:cubicBezTo>
                  <a:pt x="1222872" y="820268"/>
                  <a:pt x="1222481" y="815320"/>
                  <a:pt x="1222481" y="810260"/>
                </a:cubicBezTo>
                <a:cubicBezTo>
                  <a:pt x="1222481" y="805497"/>
                  <a:pt x="1222946" y="800809"/>
                  <a:pt x="1223876" y="796196"/>
                </a:cubicBezTo>
                <a:cubicBezTo>
                  <a:pt x="1224806" y="791582"/>
                  <a:pt x="1226295" y="787452"/>
                  <a:pt x="1228341" y="783806"/>
                </a:cubicBezTo>
                <a:cubicBezTo>
                  <a:pt x="1230387" y="780159"/>
                  <a:pt x="1233048" y="777220"/>
                  <a:pt x="1236322" y="774987"/>
                </a:cubicBezTo>
                <a:cubicBezTo>
                  <a:pt x="1239596" y="772755"/>
                  <a:pt x="1243577" y="771639"/>
                  <a:pt x="1248265" y="771639"/>
                </a:cubicBezTo>
                <a:close/>
                <a:moveTo>
                  <a:pt x="1010140" y="771639"/>
                </a:moveTo>
                <a:cubicBezTo>
                  <a:pt x="1015200" y="771639"/>
                  <a:pt x="1020056" y="773257"/>
                  <a:pt x="1024707" y="776494"/>
                </a:cubicBezTo>
                <a:cubicBezTo>
                  <a:pt x="1029358" y="779731"/>
                  <a:pt x="1034176" y="784438"/>
                  <a:pt x="1039162" y="790614"/>
                </a:cubicBezTo>
                <a:lnTo>
                  <a:pt x="1039162" y="830798"/>
                </a:lnTo>
                <a:cubicBezTo>
                  <a:pt x="1036260" y="834444"/>
                  <a:pt x="1033506" y="837514"/>
                  <a:pt x="1030902" y="840007"/>
                </a:cubicBezTo>
                <a:cubicBezTo>
                  <a:pt x="1028297" y="842500"/>
                  <a:pt x="1025804" y="844527"/>
                  <a:pt x="1023423" y="846090"/>
                </a:cubicBezTo>
                <a:cubicBezTo>
                  <a:pt x="1021042" y="847653"/>
                  <a:pt x="1018716" y="848769"/>
                  <a:pt x="1016447" y="849439"/>
                </a:cubicBezTo>
                <a:cubicBezTo>
                  <a:pt x="1014177" y="850108"/>
                  <a:pt x="1011815" y="850443"/>
                  <a:pt x="1009359" y="850443"/>
                </a:cubicBezTo>
                <a:cubicBezTo>
                  <a:pt x="1004522" y="850443"/>
                  <a:pt x="1000504" y="849309"/>
                  <a:pt x="997304" y="847039"/>
                </a:cubicBezTo>
                <a:cubicBezTo>
                  <a:pt x="994104" y="844769"/>
                  <a:pt x="991537" y="841756"/>
                  <a:pt x="989602" y="837998"/>
                </a:cubicBezTo>
                <a:cubicBezTo>
                  <a:pt x="987667" y="834240"/>
                  <a:pt x="986309" y="829942"/>
                  <a:pt x="985528" y="825105"/>
                </a:cubicBezTo>
                <a:cubicBezTo>
                  <a:pt x="984746" y="820268"/>
                  <a:pt x="984356" y="815320"/>
                  <a:pt x="984356" y="810260"/>
                </a:cubicBezTo>
                <a:cubicBezTo>
                  <a:pt x="984356" y="805497"/>
                  <a:pt x="984821" y="800809"/>
                  <a:pt x="985751" y="796196"/>
                </a:cubicBezTo>
                <a:cubicBezTo>
                  <a:pt x="986681" y="791582"/>
                  <a:pt x="988170" y="787452"/>
                  <a:pt x="990216" y="783806"/>
                </a:cubicBezTo>
                <a:cubicBezTo>
                  <a:pt x="992262" y="780159"/>
                  <a:pt x="994923" y="777220"/>
                  <a:pt x="998197" y="774987"/>
                </a:cubicBezTo>
                <a:cubicBezTo>
                  <a:pt x="1001471" y="772755"/>
                  <a:pt x="1005452" y="771639"/>
                  <a:pt x="1010140" y="771639"/>
                </a:cubicBezTo>
                <a:close/>
                <a:moveTo>
                  <a:pt x="886315" y="771639"/>
                </a:moveTo>
                <a:cubicBezTo>
                  <a:pt x="891375" y="771639"/>
                  <a:pt x="896231" y="773257"/>
                  <a:pt x="900882" y="776494"/>
                </a:cubicBezTo>
                <a:cubicBezTo>
                  <a:pt x="905533" y="779731"/>
                  <a:pt x="910351" y="784438"/>
                  <a:pt x="915337" y="790614"/>
                </a:cubicBezTo>
                <a:lnTo>
                  <a:pt x="915337" y="830798"/>
                </a:lnTo>
                <a:cubicBezTo>
                  <a:pt x="912435" y="834444"/>
                  <a:pt x="909681" y="837514"/>
                  <a:pt x="907077" y="840007"/>
                </a:cubicBezTo>
                <a:cubicBezTo>
                  <a:pt x="904472" y="842500"/>
                  <a:pt x="901979" y="844527"/>
                  <a:pt x="899598" y="846090"/>
                </a:cubicBezTo>
                <a:cubicBezTo>
                  <a:pt x="897217" y="847653"/>
                  <a:pt x="894892" y="848769"/>
                  <a:pt x="892622" y="849439"/>
                </a:cubicBezTo>
                <a:cubicBezTo>
                  <a:pt x="890352" y="850108"/>
                  <a:pt x="887990" y="850443"/>
                  <a:pt x="885534" y="850443"/>
                </a:cubicBezTo>
                <a:cubicBezTo>
                  <a:pt x="880697" y="850443"/>
                  <a:pt x="876679" y="849309"/>
                  <a:pt x="873479" y="847039"/>
                </a:cubicBezTo>
                <a:cubicBezTo>
                  <a:pt x="870279" y="844769"/>
                  <a:pt x="867712" y="841756"/>
                  <a:pt x="865777" y="837998"/>
                </a:cubicBezTo>
                <a:cubicBezTo>
                  <a:pt x="863842" y="834240"/>
                  <a:pt x="862484" y="829942"/>
                  <a:pt x="861703" y="825105"/>
                </a:cubicBezTo>
                <a:cubicBezTo>
                  <a:pt x="860922" y="820268"/>
                  <a:pt x="860531" y="815320"/>
                  <a:pt x="860531" y="810260"/>
                </a:cubicBezTo>
                <a:cubicBezTo>
                  <a:pt x="860531" y="805497"/>
                  <a:pt x="860996" y="800809"/>
                  <a:pt x="861926" y="796196"/>
                </a:cubicBezTo>
                <a:cubicBezTo>
                  <a:pt x="862856" y="791582"/>
                  <a:pt x="864345" y="787452"/>
                  <a:pt x="866391" y="783806"/>
                </a:cubicBezTo>
                <a:cubicBezTo>
                  <a:pt x="868437" y="780159"/>
                  <a:pt x="871098" y="777220"/>
                  <a:pt x="874372" y="774987"/>
                </a:cubicBezTo>
                <a:cubicBezTo>
                  <a:pt x="877646" y="772755"/>
                  <a:pt x="881627" y="771639"/>
                  <a:pt x="886315" y="771639"/>
                </a:cubicBezTo>
                <a:close/>
                <a:moveTo>
                  <a:pt x="657971" y="771639"/>
                </a:moveTo>
                <a:cubicBezTo>
                  <a:pt x="662764" y="771639"/>
                  <a:pt x="666770" y="772774"/>
                  <a:pt x="669989" y="775043"/>
                </a:cubicBezTo>
                <a:cubicBezTo>
                  <a:pt x="673208" y="777313"/>
                  <a:pt x="675791" y="780308"/>
                  <a:pt x="677738" y="784029"/>
                </a:cubicBezTo>
                <a:cubicBezTo>
                  <a:pt x="679685" y="787750"/>
                  <a:pt x="681051" y="792028"/>
                  <a:pt x="681837" y="796865"/>
                </a:cubicBezTo>
                <a:cubicBezTo>
                  <a:pt x="682623" y="801702"/>
                  <a:pt x="683016" y="806688"/>
                  <a:pt x="683016" y="811822"/>
                </a:cubicBezTo>
                <a:cubicBezTo>
                  <a:pt x="683016" y="816511"/>
                  <a:pt x="682548" y="821143"/>
                  <a:pt x="681612" y="825719"/>
                </a:cubicBezTo>
                <a:cubicBezTo>
                  <a:pt x="680676" y="830296"/>
                  <a:pt x="679179" y="834426"/>
                  <a:pt x="677120" y="838109"/>
                </a:cubicBezTo>
                <a:cubicBezTo>
                  <a:pt x="675062" y="841793"/>
                  <a:pt x="672385" y="844751"/>
                  <a:pt x="669090" y="846983"/>
                </a:cubicBezTo>
                <a:cubicBezTo>
                  <a:pt x="665796" y="849216"/>
                  <a:pt x="661828" y="850332"/>
                  <a:pt x="657186" y="850332"/>
                </a:cubicBezTo>
                <a:cubicBezTo>
                  <a:pt x="652169" y="850332"/>
                  <a:pt x="647340" y="848713"/>
                  <a:pt x="642698" y="845476"/>
                </a:cubicBezTo>
                <a:cubicBezTo>
                  <a:pt x="638057" y="842239"/>
                  <a:pt x="633190" y="837533"/>
                  <a:pt x="628099" y="831356"/>
                </a:cubicBezTo>
                <a:lnTo>
                  <a:pt x="628099" y="791284"/>
                </a:lnTo>
                <a:cubicBezTo>
                  <a:pt x="631018" y="787563"/>
                  <a:pt x="633769" y="784475"/>
                  <a:pt x="636352" y="782020"/>
                </a:cubicBezTo>
                <a:cubicBezTo>
                  <a:pt x="638935" y="779564"/>
                  <a:pt x="641425" y="777555"/>
                  <a:pt x="643821" y="775992"/>
                </a:cubicBezTo>
                <a:cubicBezTo>
                  <a:pt x="646218" y="774429"/>
                  <a:pt x="648576" y="773313"/>
                  <a:pt x="650897" y="772643"/>
                </a:cubicBezTo>
                <a:cubicBezTo>
                  <a:pt x="653218" y="771974"/>
                  <a:pt x="655576" y="771639"/>
                  <a:pt x="657971" y="771639"/>
                </a:cubicBezTo>
                <a:close/>
                <a:moveTo>
                  <a:pt x="1936136" y="770188"/>
                </a:moveTo>
                <a:cubicBezTo>
                  <a:pt x="1945046" y="770188"/>
                  <a:pt x="1951765" y="772941"/>
                  <a:pt x="1956294" y="778448"/>
                </a:cubicBezTo>
                <a:cubicBezTo>
                  <a:pt x="1960822" y="783954"/>
                  <a:pt x="1962975" y="791545"/>
                  <a:pt x="1962752" y="801218"/>
                </a:cubicBezTo>
                <a:lnTo>
                  <a:pt x="1907946" y="801218"/>
                </a:lnTo>
                <a:cubicBezTo>
                  <a:pt x="1908096" y="797126"/>
                  <a:pt x="1908807" y="793200"/>
                  <a:pt x="1910080" y="789442"/>
                </a:cubicBezTo>
                <a:cubicBezTo>
                  <a:pt x="1911352" y="785685"/>
                  <a:pt x="1913150" y="782392"/>
                  <a:pt x="1915471" y="779564"/>
                </a:cubicBezTo>
                <a:cubicBezTo>
                  <a:pt x="1917792" y="776736"/>
                  <a:pt x="1920675" y="774467"/>
                  <a:pt x="1924119" y="772755"/>
                </a:cubicBezTo>
                <a:cubicBezTo>
                  <a:pt x="1927563" y="771044"/>
                  <a:pt x="1931568" y="770188"/>
                  <a:pt x="1936136" y="770188"/>
                </a:cubicBezTo>
                <a:close/>
                <a:moveTo>
                  <a:pt x="1136036" y="770188"/>
                </a:moveTo>
                <a:cubicBezTo>
                  <a:pt x="1144945" y="770188"/>
                  <a:pt x="1151665" y="772941"/>
                  <a:pt x="1156194" y="778448"/>
                </a:cubicBezTo>
                <a:cubicBezTo>
                  <a:pt x="1160722" y="783954"/>
                  <a:pt x="1162875" y="791545"/>
                  <a:pt x="1162652" y="801218"/>
                </a:cubicBezTo>
                <a:lnTo>
                  <a:pt x="1107846" y="801218"/>
                </a:lnTo>
                <a:cubicBezTo>
                  <a:pt x="1107996" y="797126"/>
                  <a:pt x="1108707" y="793200"/>
                  <a:pt x="1109980" y="789442"/>
                </a:cubicBezTo>
                <a:cubicBezTo>
                  <a:pt x="1111252" y="785685"/>
                  <a:pt x="1113049" y="782392"/>
                  <a:pt x="1115371" y="779564"/>
                </a:cubicBezTo>
                <a:cubicBezTo>
                  <a:pt x="1117692" y="776736"/>
                  <a:pt x="1120575" y="774467"/>
                  <a:pt x="1124019" y="772755"/>
                </a:cubicBezTo>
                <a:cubicBezTo>
                  <a:pt x="1127463" y="771044"/>
                  <a:pt x="1131468" y="770188"/>
                  <a:pt x="1136036" y="770188"/>
                </a:cubicBezTo>
                <a:close/>
                <a:moveTo>
                  <a:pt x="774086" y="770188"/>
                </a:moveTo>
                <a:cubicBezTo>
                  <a:pt x="782995" y="770188"/>
                  <a:pt x="789715" y="772941"/>
                  <a:pt x="794244" y="778448"/>
                </a:cubicBezTo>
                <a:cubicBezTo>
                  <a:pt x="798772" y="783954"/>
                  <a:pt x="800925" y="791545"/>
                  <a:pt x="800702" y="801218"/>
                </a:cubicBezTo>
                <a:lnTo>
                  <a:pt x="745896" y="801218"/>
                </a:lnTo>
                <a:cubicBezTo>
                  <a:pt x="746046" y="797126"/>
                  <a:pt x="746757" y="793200"/>
                  <a:pt x="748030" y="789442"/>
                </a:cubicBezTo>
                <a:cubicBezTo>
                  <a:pt x="749302" y="785685"/>
                  <a:pt x="751099" y="782392"/>
                  <a:pt x="753421" y="779564"/>
                </a:cubicBezTo>
                <a:cubicBezTo>
                  <a:pt x="755742" y="776736"/>
                  <a:pt x="758625" y="774467"/>
                  <a:pt x="762069" y="772755"/>
                </a:cubicBezTo>
                <a:cubicBezTo>
                  <a:pt x="765513" y="771044"/>
                  <a:pt x="769518" y="770188"/>
                  <a:pt x="774086" y="770188"/>
                </a:cubicBezTo>
                <a:close/>
                <a:moveTo>
                  <a:pt x="1605676" y="757351"/>
                </a:moveTo>
                <a:cubicBezTo>
                  <a:pt x="1603444" y="757351"/>
                  <a:pt x="1601658" y="757444"/>
                  <a:pt x="1600318" y="757630"/>
                </a:cubicBezTo>
                <a:cubicBezTo>
                  <a:pt x="1598979" y="757816"/>
                  <a:pt x="1598012" y="758170"/>
                  <a:pt x="1597416" y="758691"/>
                </a:cubicBezTo>
                <a:cubicBezTo>
                  <a:pt x="1596821" y="759212"/>
                  <a:pt x="1596523" y="759919"/>
                  <a:pt x="1596523" y="760812"/>
                </a:cubicBezTo>
                <a:cubicBezTo>
                  <a:pt x="1596523" y="761705"/>
                  <a:pt x="1596821" y="762932"/>
                  <a:pt x="1597416" y="764495"/>
                </a:cubicBezTo>
                <a:lnTo>
                  <a:pt x="1633246" y="860489"/>
                </a:lnTo>
                <a:cubicBezTo>
                  <a:pt x="1633470" y="861233"/>
                  <a:pt x="1633879" y="861940"/>
                  <a:pt x="1634474" y="862610"/>
                </a:cubicBezTo>
                <a:cubicBezTo>
                  <a:pt x="1635070" y="863280"/>
                  <a:pt x="1635702" y="863763"/>
                  <a:pt x="1636372" y="864061"/>
                </a:cubicBezTo>
                <a:lnTo>
                  <a:pt x="1622531" y="898999"/>
                </a:lnTo>
                <a:cubicBezTo>
                  <a:pt x="1622084" y="900040"/>
                  <a:pt x="1621898" y="900933"/>
                  <a:pt x="1621973" y="901677"/>
                </a:cubicBezTo>
                <a:cubicBezTo>
                  <a:pt x="1622047" y="902422"/>
                  <a:pt x="1622401" y="903017"/>
                  <a:pt x="1623033" y="903463"/>
                </a:cubicBezTo>
                <a:cubicBezTo>
                  <a:pt x="1623666" y="903910"/>
                  <a:pt x="1624577" y="904226"/>
                  <a:pt x="1625768" y="904412"/>
                </a:cubicBezTo>
                <a:cubicBezTo>
                  <a:pt x="1626958" y="904598"/>
                  <a:pt x="1628521" y="904691"/>
                  <a:pt x="1630456" y="904691"/>
                </a:cubicBezTo>
                <a:cubicBezTo>
                  <a:pt x="1634177" y="904691"/>
                  <a:pt x="1636949" y="904375"/>
                  <a:pt x="1638772" y="903742"/>
                </a:cubicBezTo>
                <a:cubicBezTo>
                  <a:pt x="1640595" y="903110"/>
                  <a:pt x="1641730" y="902198"/>
                  <a:pt x="1642176" y="901008"/>
                </a:cubicBezTo>
                <a:lnTo>
                  <a:pt x="1655571" y="864061"/>
                </a:lnTo>
                <a:lnTo>
                  <a:pt x="1691624" y="764160"/>
                </a:lnTo>
                <a:cubicBezTo>
                  <a:pt x="1692071" y="762821"/>
                  <a:pt x="1692294" y="761705"/>
                  <a:pt x="1692294" y="760812"/>
                </a:cubicBezTo>
                <a:cubicBezTo>
                  <a:pt x="1692294" y="759919"/>
                  <a:pt x="1691978" y="759212"/>
                  <a:pt x="1691345" y="758691"/>
                </a:cubicBezTo>
                <a:cubicBezTo>
                  <a:pt x="1690713" y="758170"/>
                  <a:pt x="1689727" y="757816"/>
                  <a:pt x="1688387" y="757630"/>
                </a:cubicBezTo>
                <a:cubicBezTo>
                  <a:pt x="1687048" y="757444"/>
                  <a:pt x="1685336" y="757351"/>
                  <a:pt x="1683253" y="757351"/>
                </a:cubicBezTo>
                <a:cubicBezTo>
                  <a:pt x="1680872" y="757351"/>
                  <a:pt x="1679048" y="757444"/>
                  <a:pt x="1677783" y="757630"/>
                </a:cubicBezTo>
                <a:cubicBezTo>
                  <a:pt x="1676518" y="757816"/>
                  <a:pt x="1675570" y="758114"/>
                  <a:pt x="1674937" y="758523"/>
                </a:cubicBezTo>
                <a:cubicBezTo>
                  <a:pt x="1674304" y="758933"/>
                  <a:pt x="1673765" y="759844"/>
                  <a:pt x="1673318" y="761258"/>
                </a:cubicBezTo>
                <a:lnTo>
                  <a:pt x="1645636" y="842295"/>
                </a:lnTo>
                <a:lnTo>
                  <a:pt x="1645302" y="842295"/>
                </a:lnTo>
                <a:lnTo>
                  <a:pt x="1616615" y="761705"/>
                </a:lnTo>
                <a:cubicBezTo>
                  <a:pt x="1616243" y="760737"/>
                  <a:pt x="1615889" y="759974"/>
                  <a:pt x="1615555" y="759416"/>
                </a:cubicBezTo>
                <a:cubicBezTo>
                  <a:pt x="1615220" y="758858"/>
                  <a:pt x="1614680" y="758430"/>
                  <a:pt x="1613936" y="758133"/>
                </a:cubicBezTo>
                <a:cubicBezTo>
                  <a:pt x="1613192" y="757835"/>
                  <a:pt x="1612187" y="757630"/>
                  <a:pt x="1610922" y="757519"/>
                </a:cubicBezTo>
                <a:cubicBezTo>
                  <a:pt x="1609657" y="757407"/>
                  <a:pt x="1607908" y="757351"/>
                  <a:pt x="1605676" y="757351"/>
                </a:cubicBezTo>
                <a:close/>
                <a:moveTo>
                  <a:pt x="2060420" y="755789"/>
                </a:moveTo>
                <a:cubicBezTo>
                  <a:pt x="2054690" y="755789"/>
                  <a:pt x="2049016" y="757258"/>
                  <a:pt x="2043398" y="760198"/>
                </a:cubicBezTo>
                <a:cubicBezTo>
                  <a:pt x="2037780" y="763137"/>
                  <a:pt x="2032143" y="767769"/>
                  <a:pt x="2026488" y="774095"/>
                </a:cubicBezTo>
                <a:lnTo>
                  <a:pt x="2026488" y="760812"/>
                </a:lnTo>
                <a:cubicBezTo>
                  <a:pt x="2026488" y="760216"/>
                  <a:pt x="2026357" y="759714"/>
                  <a:pt x="2026097" y="759305"/>
                </a:cubicBezTo>
                <a:cubicBezTo>
                  <a:pt x="2025836" y="758895"/>
                  <a:pt x="2025409" y="758523"/>
                  <a:pt x="2024813" y="758189"/>
                </a:cubicBezTo>
                <a:cubicBezTo>
                  <a:pt x="2024218" y="757854"/>
                  <a:pt x="2023381" y="757630"/>
                  <a:pt x="2022302" y="757519"/>
                </a:cubicBezTo>
                <a:cubicBezTo>
                  <a:pt x="2021223" y="757407"/>
                  <a:pt x="2019865" y="757351"/>
                  <a:pt x="2018228" y="757351"/>
                </a:cubicBezTo>
                <a:cubicBezTo>
                  <a:pt x="2016516" y="757351"/>
                  <a:pt x="2015140" y="757407"/>
                  <a:pt x="2014098" y="757519"/>
                </a:cubicBezTo>
                <a:cubicBezTo>
                  <a:pt x="2013056" y="757630"/>
                  <a:pt x="2012200" y="757854"/>
                  <a:pt x="2011530" y="758189"/>
                </a:cubicBezTo>
                <a:cubicBezTo>
                  <a:pt x="2010861" y="758523"/>
                  <a:pt x="2010414" y="758895"/>
                  <a:pt x="2010191" y="759305"/>
                </a:cubicBezTo>
                <a:cubicBezTo>
                  <a:pt x="2009968" y="759714"/>
                  <a:pt x="2009856" y="760216"/>
                  <a:pt x="2009856" y="760812"/>
                </a:cubicBezTo>
                <a:lnTo>
                  <a:pt x="2009856" y="861271"/>
                </a:lnTo>
                <a:cubicBezTo>
                  <a:pt x="2009856" y="861866"/>
                  <a:pt x="2009986" y="862368"/>
                  <a:pt x="2010247" y="862777"/>
                </a:cubicBezTo>
                <a:cubicBezTo>
                  <a:pt x="2010507" y="863187"/>
                  <a:pt x="2010991" y="863540"/>
                  <a:pt x="2011698" y="863838"/>
                </a:cubicBezTo>
                <a:cubicBezTo>
                  <a:pt x="2012405" y="864136"/>
                  <a:pt x="2013354" y="864359"/>
                  <a:pt x="2014544" y="864508"/>
                </a:cubicBezTo>
                <a:cubicBezTo>
                  <a:pt x="2015735" y="864656"/>
                  <a:pt x="2017223" y="864731"/>
                  <a:pt x="2019009" y="864731"/>
                </a:cubicBezTo>
                <a:cubicBezTo>
                  <a:pt x="2020869" y="864731"/>
                  <a:pt x="2022395" y="864656"/>
                  <a:pt x="2023586" y="864508"/>
                </a:cubicBezTo>
                <a:cubicBezTo>
                  <a:pt x="2024776" y="864359"/>
                  <a:pt x="2025706" y="864136"/>
                  <a:pt x="2026376" y="863838"/>
                </a:cubicBezTo>
                <a:cubicBezTo>
                  <a:pt x="2027046" y="863540"/>
                  <a:pt x="2027529" y="863187"/>
                  <a:pt x="2027827" y="862777"/>
                </a:cubicBezTo>
                <a:cubicBezTo>
                  <a:pt x="2028125" y="862368"/>
                  <a:pt x="2028274" y="861866"/>
                  <a:pt x="2028274" y="861271"/>
                </a:cubicBezTo>
                <a:lnTo>
                  <a:pt x="2028274" y="791061"/>
                </a:lnTo>
                <a:cubicBezTo>
                  <a:pt x="2033334" y="784736"/>
                  <a:pt x="2038171" y="779936"/>
                  <a:pt x="2042784" y="776662"/>
                </a:cubicBezTo>
                <a:cubicBezTo>
                  <a:pt x="2047398" y="773388"/>
                  <a:pt x="2052012" y="771750"/>
                  <a:pt x="2056625" y="771750"/>
                </a:cubicBezTo>
                <a:cubicBezTo>
                  <a:pt x="2060197" y="771750"/>
                  <a:pt x="2063341" y="772420"/>
                  <a:pt x="2066057" y="773760"/>
                </a:cubicBezTo>
                <a:cubicBezTo>
                  <a:pt x="2068773" y="775099"/>
                  <a:pt x="2070987" y="777034"/>
                  <a:pt x="2072699" y="779564"/>
                </a:cubicBezTo>
                <a:cubicBezTo>
                  <a:pt x="2074410" y="782094"/>
                  <a:pt x="2075712" y="785108"/>
                  <a:pt x="2076606" y="788605"/>
                </a:cubicBezTo>
                <a:cubicBezTo>
                  <a:pt x="2077498" y="792103"/>
                  <a:pt x="2077945" y="796716"/>
                  <a:pt x="2077945" y="802446"/>
                </a:cubicBezTo>
                <a:lnTo>
                  <a:pt x="2077945" y="861271"/>
                </a:lnTo>
                <a:cubicBezTo>
                  <a:pt x="2077945" y="861866"/>
                  <a:pt x="2078094" y="862368"/>
                  <a:pt x="2078391" y="862777"/>
                </a:cubicBezTo>
                <a:cubicBezTo>
                  <a:pt x="2078689" y="863187"/>
                  <a:pt x="2079173" y="863540"/>
                  <a:pt x="2079842" y="863838"/>
                </a:cubicBezTo>
                <a:cubicBezTo>
                  <a:pt x="2080512" y="864136"/>
                  <a:pt x="2081442" y="864359"/>
                  <a:pt x="2082633" y="864508"/>
                </a:cubicBezTo>
                <a:cubicBezTo>
                  <a:pt x="2083824" y="864656"/>
                  <a:pt x="2085349" y="864731"/>
                  <a:pt x="2087210" y="864731"/>
                </a:cubicBezTo>
                <a:cubicBezTo>
                  <a:pt x="2088996" y="864731"/>
                  <a:pt x="2090484" y="864656"/>
                  <a:pt x="2091674" y="864508"/>
                </a:cubicBezTo>
                <a:cubicBezTo>
                  <a:pt x="2092865" y="864359"/>
                  <a:pt x="2093795" y="864136"/>
                  <a:pt x="2094465" y="863838"/>
                </a:cubicBezTo>
                <a:cubicBezTo>
                  <a:pt x="2095135" y="863540"/>
                  <a:pt x="2095618" y="863187"/>
                  <a:pt x="2095916" y="862777"/>
                </a:cubicBezTo>
                <a:cubicBezTo>
                  <a:pt x="2096214" y="862368"/>
                  <a:pt x="2096362" y="861866"/>
                  <a:pt x="2096362" y="861271"/>
                </a:cubicBezTo>
                <a:lnTo>
                  <a:pt x="2096362" y="799991"/>
                </a:lnTo>
                <a:cubicBezTo>
                  <a:pt x="2096362" y="792847"/>
                  <a:pt x="2095748" y="786726"/>
                  <a:pt x="2094521" y="781629"/>
                </a:cubicBezTo>
                <a:cubicBezTo>
                  <a:pt x="2093293" y="776532"/>
                  <a:pt x="2091265" y="772085"/>
                  <a:pt x="2088437" y="768290"/>
                </a:cubicBezTo>
                <a:cubicBezTo>
                  <a:pt x="2085610" y="764495"/>
                  <a:pt x="2081908" y="761463"/>
                  <a:pt x="2077331" y="759193"/>
                </a:cubicBezTo>
                <a:cubicBezTo>
                  <a:pt x="2072755" y="756923"/>
                  <a:pt x="2067118" y="755789"/>
                  <a:pt x="2060420" y="755789"/>
                </a:cubicBezTo>
                <a:close/>
                <a:moveTo>
                  <a:pt x="1937079" y="755789"/>
                </a:moveTo>
                <a:cubicBezTo>
                  <a:pt x="1929712" y="755789"/>
                  <a:pt x="1923052" y="757072"/>
                  <a:pt x="1917099" y="759640"/>
                </a:cubicBezTo>
                <a:cubicBezTo>
                  <a:pt x="1911146" y="762207"/>
                  <a:pt x="1906067" y="765890"/>
                  <a:pt x="1901863" y="770690"/>
                </a:cubicBezTo>
                <a:cubicBezTo>
                  <a:pt x="1897658" y="775490"/>
                  <a:pt x="1894440" y="781331"/>
                  <a:pt x="1892208" y="788215"/>
                </a:cubicBezTo>
                <a:cubicBezTo>
                  <a:pt x="1889975" y="795098"/>
                  <a:pt x="1888859" y="802856"/>
                  <a:pt x="1888859" y="811488"/>
                </a:cubicBezTo>
                <a:cubicBezTo>
                  <a:pt x="1888859" y="820566"/>
                  <a:pt x="1889938" y="828528"/>
                  <a:pt x="1892096" y="835375"/>
                </a:cubicBezTo>
                <a:cubicBezTo>
                  <a:pt x="1894254" y="842221"/>
                  <a:pt x="1897454" y="847913"/>
                  <a:pt x="1901695" y="852453"/>
                </a:cubicBezTo>
                <a:cubicBezTo>
                  <a:pt x="1905937" y="856992"/>
                  <a:pt x="1911164" y="860415"/>
                  <a:pt x="1917378" y="862722"/>
                </a:cubicBezTo>
                <a:cubicBezTo>
                  <a:pt x="1923592" y="865029"/>
                  <a:pt x="1930828" y="866182"/>
                  <a:pt x="1939088" y="866182"/>
                </a:cubicBezTo>
                <a:cubicBezTo>
                  <a:pt x="1943851" y="866182"/>
                  <a:pt x="1948334" y="865828"/>
                  <a:pt x="1952539" y="865122"/>
                </a:cubicBezTo>
                <a:cubicBezTo>
                  <a:pt x="1956743" y="864415"/>
                  <a:pt x="1960445" y="863615"/>
                  <a:pt x="1963645" y="862722"/>
                </a:cubicBezTo>
                <a:cubicBezTo>
                  <a:pt x="1966845" y="861829"/>
                  <a:pt x="1969449" y="860917"/>
                  <a:pt x="1971458" y="859987"/>
                </a:cubicBezTo>
                <a:cubicBezTo>
                  <a:pt x="1973468" y="859057"/>
                  <a:pt x="1974677" y="858387"/>
                  <a:pt x="1975086" y="857978"/>
                </a:cubicBezTo>
                <a:cubicBezTo>
                  <a:pt x="1975495" y="857568"/>
                  <a:pt x="1975830" y="857141"/>
                  <a:pt x="1976091" y="856694"/>
                </a:cubicBezTo>
                <a:cubicBezTo>
                  <a:pt x="1976351" y="856248"/>
                  <a:pt x="1976537" y="855745"/>
                  <a:pt x="1976649" y="855187"/>
                </a:cubicBezTo>
                <a:cubicBezTo>
                  <a:pt x="1976760" y="854629"/>
                  <a:pt x="1976854" y="853997"/>
                  <a:pt x="1976928" y="853290"/>
                </a:cubicBezTo>
                <a:cubicBezTo>
                  <a:pt x="1977002" y="852583"/>
                  <a:pt x="1977040" y="851746"/>
                  <a:pt x="1977040" y="850778"/>
                </a:cubicBezTo>
                <a:cubicBezTo>
                  <a:pt x="1977040" y="849439"/>
                  <a:pt x="1976983" y="848304"/>
                  <a:pt x="1976871" y="847374"/>
                </a:cubicBezTo>
                <a:cubicBezTo>
                  <a:pt x="1976759" y="846444"/>
                  <a:pt x="1976591" y="845718"/>
                  <a:pt x="1976366" y="845197"/>
                </a:cubicBezTo>
                <a:cubicBezTo>
                  <a:pt x="1976142" y="844676"/>
                  <a:pt x="1975824" y="844286"/>
                  <a:pt x="1975413" y="844025"/>
                </a:cubicBezTo>
                <a:cubicBezTo>
                  <a:pt x="1975002" y="843765"/>
                  <a:pt x="1974535" y="843634"/>
                  <a:pt x="1974012" y="843634"/>
                </a:cubicBezTo>
                <a:cubicBezTo>
                  <a:pt x="1973114" y="843634"/>
                  <a:pt x="1971787" y="844025"/>
                  <a:pt x="1970029" y="844806"/>
                </a:cubicBezTo>
                <a:cubicBezTo>
                  <a:pt x="1968272" y="845588"/>
                  <a:pt x="1966028" y="846462"/>
                  <a:pt x="1963299" y="847430"/>
                </a:cubicBezTo>
                <a:cubicBezTo>
                  <a:pt x="1960569" y="848397"/>
                  <a:pt x="1957335" y="849271"/>
                  <a:pt x="1953596" y="850053"/>
                </a:cubicBezTo>
                <a:cubicBezTo>
                  <a:pt x="1949858" y="850834"/>
                  <a:pt x="1945596" y="851225"/>
                  <a:pt x="1940810" y="851225"/>
                </a:cubicBezTo>
                <a:cubicBezTo>
                  <a:pt x="1934753" y="851225"/>
                  <a:pt x="1929631" y="850369"/>
                  <a:pt x="1925444" y="848657"/>
                </a:cubicBezTo>
                <a:cubicBezTo>
                  <a:pt x="1921256" y="846946"/>
                  <a:pt x="1917854" y="844490"/>
                  <a:pt x="1915236" y="841290"/>
                </a:cubicBezTo>
                <a:cubicBezTo>
                  <a:pt x="1912619" y="838091"/>
                  <a:pt x="1910750" y="834258"/>
                  <a:pt x="1909628" y="829793"/>
                </a:cubicBezTo>
                <a:cubicBezTo>
                  <a:pt x="1908507" y="825329"/>
                  <a:pt x="1907946" y="820306"/>
                  <a:pt x="1907946" y="814725"/>
                </a:cubicBezTo>
                <a:lnTo>
                  <a:pt x="1974104" y="814725"/>
                </a:lnTo>
                <a:cubicBezTo>
                  <a:pt x="1975974" y="814725"/>
                  <a:pt x="1977637" y="814111"/>
                  <a:pt x="1979095" y="812883"/>
                </a:cubicBezTo>
                <a:cubicBezTo>
                  <a:pt x="1980552" y="811655"/>
                  <a:pt x="1981281" y="809590"/>
                  <a:pt x="1981281" y="806688"/>
                </a:cubicBezTo>
                <a:lnTo>
                  <a:pt x="1981281" y="803339"/>
                </a:lnTo>
                <a:cubicBezTo>
                  <a:pt x="1981281" y="796791"/>
                  <a:pt x="1980444" y="790633"/>
                  <a:pt x="1978770" y="784866"/>
                </a:cubicBezTo>
                <a:cubicBezTo>
                  <a:pt x="1977095" y="779099"/>
                  <a:pt x="1974472" y="774076"/>
                  <a:pt x="1970900" y="769797"/>
                </a:cubicBezTo>
                <a:cubicBezTo>
                  <a:pt x="1967328" y="765518"/>
                  <a:pt x="1962771" y="762114"/>
                  <a:pt x="1957227" y="759584"/>
                </a:cubicBezTo>
                <a:cubicBezTo>
                  <a:pt x="1951683" y="757054"/>
                  <a:pt x="1944967" y="755789"/>
                  <a:pt x="1937079" y="755789"/>
                </a:cubicBezTo>
                <a:close/>
                <a:moveTo>
                  <a:pt x="1763806" y="755789"/>
                </a:moveTo>
                <a:cubicBezTo>
                  <a:pt x="1758374" y="755789"/>
                  <a:pt x="1752997" y="757258"/>
                  <a:pt x="1747677" y="760198"/>
                </a:cubicBezTo>
                <a:cubicBezTo>
                  <a:pt x="1742356" y="763137"/>
                  <a:pt x="1736868" y="767769"/>
                  <a:pt x="1731213" y="774095"/>
                </a:cubicBezTo>
                <a:lnTo>
                  <a:pt x="1731213" y="760812"/>
                </a:lnTo>
                <a:cubicBezTo>
                  <a:pt x="1731213" y="760216"/>
                  <a:pt x="1731082" y="759714"/>
                  <a:pt x="1730822" y="759305"/>
                </a:cubicBezTo>
                <a:cubicBezTo>
                  <a:pt x="1730562" y="758895"/>
                  <a:pt x="1730134" y="758523"/>
                  <a:pt x="1729538" y="758189"/>
                </a:cubicBezTo>
                <a:cubicBezTo>
                  <a:pt x="1728943" y="757854"/>
                  <a:pt x="1728106" y="757630"/>
                  <a:pt x="1727027" y="757519"/>
                </a:cubicBezTo>
                <a:cubicBezTo>
                  <a:pt x="1725948" y="757407"/>
                  <a:pt x="1724590" y="757351"/>
                  <a:pt x="1722953" y="757351"/>
                </a:cubicBezTo>
                <a:cubicBezTo>
                  <a:pt x="1721241" y="757351"/>
                  <a:pt x="1719864" y="757407"/>
                  <a:pt x="1718823" y="757519"/>
                </a:cubicBezTo>
                <a:cubicBezTo>
                  <a:pt x="1717781" y="757630"/>
                  <a:pt x="1716925" y="757854"/>
                  <a:pt x="1716255" y="758189"/>
                </a:cubicBezTo>
                <a:cubicBezTo>
                  <a:pt x="1715586" y="758523"/>
                  <a:pt x="1715139" y="758895"/>
                  <a:pt x="1714916" y="759305"/>
                </a:cubicBezTo>
                <a:cubicBezTo>
                  <a:pt x="1714693" y="759714"/>
                  <a:pt x="1714581" y="760216"/>
                  <a:pt x="1714581" y="760812"/>
                </a:cubicBezTo>
                <a:lnTo>
                  <a:pt x="1714581" y="861271"/>
                </a:lnTo>
                <a:cubicBezTo>
                  <a:pt x="1714581" y="861866"/>
                  <a:pt x="1714711" y="862368"/>
                  <a:pt x="1714972" y="862777"/>
                </a:cubicBezTo>
                <a:cubicBezTo>
                  <a:pt x="1715232" y="863187"/>
                  <a:pt x="1715716" y="863540"/>
                  <a:pt x="1716423" y="863838"/>
                </a:cubicBezTo>
                <a:cubicBezTo>
                  <a:pt x="1717130" y="864136"/>
                  <a:pt x="1718078" y="864359"/>
                  <a:pt x="1719269" y="864508"/>
                </a:cubicBezTo>
                <a:cubicBezTo>
                  <a:pt x="1720460" y="864656"/>
                  <a:pt x="1721948" y="864731"/>
                  <a:pt x="1723734" y="864731"/>
                </a:cubicBezTo>
                <a:cubicBezTo>
                  <a:pt x="1725594" y="864731"/>
                  <a:pt x="1727120" y="864656"/>
                  <a:pt x="1728310" y="864508"/>
                </a:cubicBezTo>
                <a:cubicBezTo>
                  <a:pt x="1729501" y="864359"/>
                  <a:pt x="1730431" y="864136"/>
                  <a:pt x="1731101" y="863838"/>
                </a:cubicBezTo>
                <a:cubicBezTo>
                  <a:pt x="1731771" y="863540"/>
                  <a:pt x="1732254" y="863187"/>
                  <a:pt x="1732552" y="862777"/>
                </a:cubicBezTo>
                <a:cubicBezTo>
                  <a:pt x="1732850" y="862368"/>
                  <a:pt x="1732999" y="861866"/>
                  <a:pt x="1732999" y="861271"/>
                </a:cubicBezTo>
                <a:lnTo>
                  <a:pt x="1732999" y="791061"/>
                </a:lnTo>
                <a:cubicBezTo>
                  <a:pt x="1738059" y="784736"/>
                  <a:pt x="1742747" y="779936"/>
                  <a:pt x="1747063" y="776662"/>
                </a:cubicBezTo>
                <a:cubicBezTo>
                  <a:pt x="1751379" y="773388"/>
                  <a:pt x="1755658" y="771750"/>
                  <a:pt x="1759899" y="771750"/>
                </a:cubicBezTo>
                <a:cubicBezTo>
                  <a:pt x="1763322" y="771750"/>
                  <a:pt x="1766280" y="772420"/>
                  <a:pt x="1768773" y="773760"/>
                </a:cubicBezTo>
                <a:cubicBezTo>
                  <a:pt x="1771266" y="775099"/>
                  <a:pt x="1773331" y="777034"/>
                  <a:pt x="1774968" y="779564"/>
                </a:cubicBezTo>
                <a:cubicBezTo>
                  <a:pt x="1776605" y="782094"/>
                  <a:pt x="1777833" y="785108"/>
                  <a:pt x="1778652" y="788605"/>
                </a:cubicBezTo>
                <a:cubicBezTo>
                  <a:pt x="1779470" y="792103"/>
                  <a:pt x="1779879" y="795972"/>
                  <a:pt x="1779879" y="800214"/>
                </a:cubicBezTo>
                <a:lnTo>
                  <a:pt x="1779879" y="861271"/>
                </a:lnTo>
                <a:cubicBezTo>
                  <a:pt x="1779879" y="861866"/>
                  <a:pt x="1780010" y="862368"/>
                  <a:pt x="1780270" y="862777"/>
                </a:cubicBezTo>
                <a:cubicBezTo>
                  <a:pt x="1780530" y="863187"/>
                  <a:pt x="1781014" y="863540"/>
                  <a:pt x="1781721" y="863838"/>
                </a:cubicBezTo>
                <a:cubicBezTo>
                  <a:pt x="1782428" y="864136"/>
                  <a:pt x="1783396" y="864359"/>
                  <a:pt x="1784623" y="864508"/>
                </a:cubicBezTo>
                <a:cubicBezTo>
                  <a:pt x="1785851" y="864656"/>
                  <a:pt x="1787321" y="864731"/>
                  <a:pt x="1789032" y="864731"/>
                </a:cubicBezTo>
                <a:cubicBezTo>
                  <a:pt x="1790818" y="864731"/>
                  <a:pt x="1792307" y="864656"/>
                  <a:pt x="1793497" y="864508"/>
                </a:cubicBezTo>
                <a:cubicBezTo>
                  <a:pt x="1794688" y="864359"/>
                  <a:pt x="1795637" y="864136"/>
                  <a:pt x="1796344" y="863838"/>
                </a:cubicBezTo>
                <a:cubicBezTo>
                  <a:pt x="1797050" y="863540"/>
                  <a:pt x="1797553" y="863187"/>
                  <a:pt x="1797850" y="862777"/>
                </a:cubicBezTo>
                <a:cubicBezTo>
                  <a:pt x="1798148" y="862368"/>
                  <a:pt x="1798297" y="861866"/>
                  <a:pt x="1798297" y="861271"/>
                </a:cubicBezTo>
                <a:lnTo>
                  <a:pt x="1798297" y="791061"/>
                </a:lnTo>
                <a:cubicBezTo>
                  <a:pt x="1803432" y="784736"/>
                  <a:pt x="1808138" y="779936"/>
                  <a:pt x="1812417" y="776662"/>
                </a:cubicBezTo>
                <a:cubicBezTo>
                  <a:pt x="1816696" y="773388"/>
                  <a:pt x="1820956" y="771750"/>
                  <a:pt x="1825198" y="771750"/>
                </a:cubicBezTo>
                <a:cubicBezTo>
                  <a:pt x="1828621" y="771750"/>
                  <a:pt x="1831597" y="772420"/>
                  <a:pt x="1834127" y="773760"/>
                </a:cubicBezTo>
                <a:cubicBezTo>
                  <a:pt x="1836657" y="775099"/>
                  <a:pt x="1838741" y="777034"/>
                  <a:pt x="1840378" y="779564"/>
                </a:cubicBezTo>
                <a:cubicBezTo>
                  <a:pt x="1842015" y="782094"/>
                  <a:pt x="1843206" y="785108"/>
                  <a:pt x="1843950" y="788605"/>
                </a:cubicBezTo>
                <a:cubicBezTo>
                  <a:pt x="1844694" y="792103"/>
                  <a:pt x="1845066" y="795972"/>
                  <a:pt x="1845066" y="800214"/>
                </a:cubicBezTo>
                <a:lnTo>
                  <a:pt x="1845066" y="861271"/>
                </a:lnTo>
                <a:cubicBezTo>
                  <a:pt x="1845066" y="861866"/>
                  <a:pt x="1845215" y="862368"/>
                  <a:pt x="1845513" y="862777"/>
                </a:cubicBezTo>
                <a:cubicBezTo>
                  <a:pt x="1845810" y="863187"/>
                  <a:pt x="1846313" y="863540"/>
                  <a:pt x="1847020" y="863838"/>
                </a:cubicBezTo>
                <a:cubicBezTo>
                  <a:pt x="1847726" y="864136"/>
                  <a:pt x="1848675" y="864359"/>
                  <a:pt x="1849866" y="864508"/>
                </a:cubicBezTo>
                <a:cubicBezTo>
                  <a:pt x="1851056" y="864656"/>
                  <a:pt x="1852582" y="864731"/>
                  <a:pt x="1854442" y="864731"/>
                </a:cubicBezTo>
                <a:cubicBezTo>
                  <a:pt x="1856228" y="864731"/>
                  <a:pt x="1857716" y="864656"/>
                  <a:pt x="1858907" y="864508"/>
                </a:cubicBezTo>
                <a:cubicBezTo>
                  <a:pt x="1860098" y="864359"/>
                  <a:pt x="1861028" y="864136"/>
                  <a:pt x="1861698" y="863838"/>
                </a:cubicBezTo>
                <a:cubicBezTo>
                  <a:pt x="1862367" y="863540"/>
                  <a:pt x="1862851" y="863187"/>
                  <a:pt x="1863149" y="862777"/>
                </a:cubicBezTo>
                <a:cubicBezTo>
                  <a:pt x="1863446" y="862368"/>
                  <a:pt x="1863595" y="861866"/>
                  <a:pt x="1863595" y="861271"/>
                </a:cubicBezTo>
                <a:lnTo>
                  <a:pt x="1863595" y="797758"/>
                </a:lnTo>
                <a:cubicBezTo>
                  <a:pt x="1863595" y="792103"/>
                  <a:pt x="1863018" y="786726"/>
                  <a:pt x="1861865" y="781629"/>
                </a:cubicBezTo>
                <a:cubicBezTo>
                  <a:pt x="1860712" y="776532"/>
                  <a:pt x="1858777" y="772085"/>
                  <a:pt x="1856061" y="768290"/>
                </a:cubicBezTo>
                <a:cubicBezTo>
                  <a:pt x="1853345" y="764495"/>
                  <a:pt x="1849791" y="761463"/>
                  <a:pt x="1845401" y="759193"/>
                </a:cubicBezTo>
                <a:cubicBezTo>
                  <a:pt x="1841011" y="756923"/>
                  <a:pt x="1835578" y="755789"/>
                  <a:pt x="1829104" y="755789"/>
                </a:cubicBezTo>
                <a:cubicBezTo>
                  <a:pt x="1826425" y="755789"/>
                  <a:pt x="1823765" y="756142"/>
                  <a:pt x="1821123" y="756849"/>
                </a:cubicBezTo>
                <a:cubicBezTo>
                  <a:pt x="1818482" y="757556"/>
                  <a:pt x="1815766" y="758691"/>
                  <a:pt x="1812975" y="760254"/>
                </a:cubicBezTo>
                <a:cubicBezTo>
                  <a:pt x="1810184" y="761816"/>
                  <a:pt x="1807282" y="763863"/>
                  <a:pt x="1804269" y="766393"/>
                </a:cubicBezTo>
                <a:cubicBezTo>
                  <a:pt x="1801255" y="768923"/>
                  <a:pt x="1798074" y="772011"/>
                  <a:pt x="1794725" y="775657"/>
                </a:cubicBezTo>
                <a:cubicBezTo>
                  <a:pt x="1793534" y="772681"/>
                  <a:pt x="1792046" y="769983"/>
                  <a:pt x="1790260" y="767565"/>
                </a:cubicBezTo>
                <a:cubicBezTo>
                  <a:pt x="1788474" y="765146"/>
                  <a:pt x="1786316" y="763063"/>
                  <a:pt x="1783786" y="761314"/>
                </a:cubicBezTo>
                <a:cubicBezTo>
                  <a:pt x="1781256" y="759565"/>
                  <a:pt x="1778335" y="758207"/>
                  <a:pt x="1775024" y="757240"/>
                </a:cubicBezTo>
                <a:cubicBezTo>
                  <a:pt x="1771712" y="756272"/>
                  <a:pt x="1767973" y="755789"/>
                  <a:pt x="1763806" y="755789"/>
                </a:cubicBezTo>
                <a:close/>
                <a:moveTo>
                  <a:pt x="1531560" y="755789"/>
                </a:moveTo>
                <a:cubicBezTo>
                  <a:pt x="1527690" y="755789"/>
                  <a:pt x="1523858" y="756142"/>
                  <a:pt x="1520063" y="756849"/>
                </a:cubicBezTo>
                <a:cubicBezTo>
                  <a:pt x="1516268" y="757556"/>
                  <a:pt x="1512770" y="758449"/>
                  <a:pt x="1509570" y="759528"/>
                </a:cubicBezTo>
                <a:cubicBezTo>
                  <a:pt x="1506370" y="760607"/>
                  <a:pt x="1503543" y="761798"/>
                  <a:pt x="1501087" y="763100"/>
                </a:cubicBezTo>
                <a:cubicBezTo>
                  <a:pt x="1498632" y="764402"/>
                  <a:pt x="1496901" y="765537"/>
                  <a:pt x="1495897" y="766504"/>
                </a:cubicBezTo>
                <a:cubicBezTo>
                  <a:pt x="1494892" y="767472"/>
                  <a:pt x="1494260" y="768495"/>
                  <a:pt x="1493999" y="769574"/>
                </a:cubicBezTo>
                <a:cubicBezTo>
                  <a:pt x="1493739" y="770653"/>
                  <a:pt x="1493608" y="772123"/>
                  <a:pt x="1493608" y="773983"/>
                </a:cubicBezTo>
                <a:cubicBezTo>
                  <a:pt x="1493608" y="775099"/>
                  <a:pt x="1493683" y="776122"/>
                  <a:pt x="1493832" y="777052"/>
                </a:cubicBezTo>
                <a:cubicBezTo>
                  <a:pt x="1493981" y="777983"/>
                  <a:pt x="1494222" y="778745"/>
                  <a:pt x="1494557" y="779341"/>
                </a:cubicBezTo>
                <a:cubicBezTo>
                  <a:pt x="1494892" y="779936"/>
                  <a:pt x="1495283" y="780383"/>
                  <a:pt x="1495729" y="780680"/>
                </a:cubicBezTo>
                <a:cubicBezTo>
                  <a:pt x="1496176" y="780978"/>
                  <a:pt x="1496697" y="781127"/>
                  <a:pt x="1497292" y="781127"/>
                </a:cubicBezTo>
                <a:cubicBezTo>
                  <a:pt x="1498185" y="781127"/>
                  <a:pt x="1499543" y="780587"/>
                  <a:pt x="1501366" y="779508"/>
                </a:cubicBezTo>
                <a:cubicBezTo>
                  <a:pt x="1503189" y="778429"/>
                  <a:pt x="1505459" y="777239"/>
                  <a:pt x="1508175" y="775936"/>
                </a:cubicBezTo>
                <a:cubicBezTo>
                  <a:pt x="1510891" y="774634"/>
                  <a:pt x="1514054" y="773443"/>
                  <a:pt x="1517663" y="772364"/>
                </a:cubicBezTo>
                <a:cubicBezTo>
                  <a:pt x="1521272" y="771285"/>
                  <a:pt x="1525346" y="770746"/>
                  <a:pt x="1529885" y="770746"/>
                </a:cubicBezTo>
                <a:cubicBezTo>
                  <a:pt x="1534127" y="770746"/>
                  <a:pt x="1537699" y="771248"/>
                  <a:pt x="1540601" y="772253"/>
                </a:cubicBezTo>
                <a:cubicBezTo>
                  <a:pt x="1543503" y="773257"/>
                  <a:pt x="1545866" y="774746"/>
                  <a:pt x="1547689" y="776718"/>
                </a:cubicBezTo>
                <a:cubicBezTo>
                  <a:pt x="1549512" y="778690"/>
                  <a:pt x="1550833" y="781164"/>
                  <a:pt x="1551652" y="784140"/>
                </a:cubicBezTo>
                <a:cubicBezTo>
                  <a:pt x="1552470" y="787117"/>
                  <a:pt x="1552879" y="790540"/>
                  <a:pt x="1552879" y="794410"/>
                </a:cubicBezTo>
                <a:lnTo>
                  <a:pt x="1552879" y="802223"/>
                </a:lnTo>
                <a:lnTo>
                  <a:pt x="1539038" y="802223"/>
                </a:lnTo>
                <a:cubicBezTo>
                  <a:pt x="1531225" y="802223"/>
                  <a:pt x="1524193" y="802911"/>
                  <a:pt x="1517942" y="804288"/>
                </a:cubicBezTo>
                <a:cubicBezTo>
                  <a:pt x="1511691" y="805665"/>
                  <a:pt x="1506408" y="807730"/>
                  <a:pt x="1502092" y="810483"/>
                </a:cubicBezTo>
                <a:cubicBezTo>
                  <a:pt x="1497776" y="813236"/>
                  <a:pt x="1494464" y="816697"/>
                  <a:pt x="1492158" y="820864"/>
                </a:cubicBezTo>
                <a:cubicBezTo>
                  <a:pt x="1489851" y="825031"/>
                  <a:pt x="1488697" y="829942"/>
                  <a:pt x="1488697" y="835598"/>
                </a:cubicBezTo>
                <a:cubicBezTo>
                  <a:pt x="1488697" y="840435"/>
                  <a:pt x="1489534" y="844751"/>
                  <a:pt x="1491209" y="848546"/>
                </a:cubicBezTo>
                <a:cubicBezTo>
                  <a:pt x="1492883" y="852341"/>
                  <a:pt x="1495227" y="855541"/>
                  <a:pt x="1498241" y="858145"/>
                </a:cubicBezTo>
                <a:cubicBezTo>
                  <a:pt x="1501255" y="860750"/>
                  <a:pt x="1504901" y="862740"/>
                  <a:pt x="1509180" y="864117"/>
                </a:cubicBezTo>
                <a:cubicBezTo>
                  <a:pt x="1513458" y="865494"/>
                  <a:pt x="1518240" y="866182"/>
                  <a:pt x="1523523" y="866182"/>
                </a:cubicBezTo>
                <a:cubicBezTo>
                  <a:pt x="1529550" y="866182"/>
                  <a:pt x="1535262" y="864880"/>
                  <a:pt x="1540657" y="862275"/>
                </a:cubicBezTo>
                <a:cubicBezTo>
                  <a:pt x="1546052" y="859671"/>
                  <a:pt x="1550944" y="856024"/>
                  <a:pt x="1555335" y="851336"/>
                </a:cubicBezTo>
                <a:lnTo>
                  <a:pt x="1555335" y="861382"/>
                </a:lnTo>
                <a:cubicBezTo>
                  <a:pt x="1555335" y="862275"/>
                  <a:pt x="1555596" y="862945"/>
                  <a:pt x="1556116" y="863391"/>
                </a:cubicBezTo>
                <a:cubicBezTo>
                  <a:pt x="1556637" y="863838"/>
                  <a:pt x="1557474" y="864173"/>
                  <a:pt x="1558628" y="864396"/>
                </a:cubicBezTo>
                <a:cubicBezTo>
                  <a:pt x="1559781" y="864619"/>
                  <a:pt x="1561325" y="864731"/>
                  <a:pt x="1563260" y="864731"/>
                </a:cubicBezTo>
                <a:cubicBezTo>
                  <a:pt x="1565269" y="864731"/>
                  <a:pt x="1566795" y="864619"/>
                  <a:pt x="1567836" y="864396"/>
                </a:cubicBezTo>
                <a:cubicBezTo>
                  <a:pt x="1568878" y="864173"/>
                  <a:pt x="1569697" y="863838"/>
                  <a:pt x="1570292" y="863391"/>
                </a:cubicBezTo>
                <a:cubicBezTo>
                  <a:pt x="1570888" y="862945"/>
                  <a:pt x="1571185" y="862275"/>
                  <a:pt x="1571185" y="861382"/>
                </a:cubicBezTo>
                <a:lnTo>
                  <a:pt x="1571185" y="793628"/>
                </a:lnTo>
                <a:cubicBezTo>
                  <a:pt x="1571185" y="787377"/>
                  <a:pt x="1570478" y="781908"/>
                  <a:pt x="1569064" y="777220"/>
                </a:cubicBezTo>
                <a:cubicBezTo>
                  <a:pt x="1567650" y="772532"/>
                  <a:pt x="1565381" y="768606"/>
                  <a:pt x="1562256" y="765444"/>
                </a:cubicBezTo>
                <a:cubicBezTo>
                  <a:pt x="1559130" y="762281"/>
                  <a:pt x="1555037" y="759881"/>
                  <a:pt x="1549977" y="758244"/>
                </a:cubicBezTo>
                <a:cubicBezTo>
                  <a:pt x="1544917" y="756607"/>
                  <a:pt x="1538778" y="755789"/>
                  <a:pt x="1531560" y="755789"/>
                </a:cubicBezTo>
                <a:close/>
                <a:moveTo>
                  <a:pt x="1423585" y="755789"/>
                </a:moveTo>
                <a:cubicBezTo>
                  <a:pt x="1420236" y="755789"/>
                  <a:pt x="1417055" y="756179"/>
                  <a:pt x="1414041" y="756961"/>
                </a:cubicBezTo>
                <a:cubicBezTo>
                  <a:pt x="1411028" y="757742"/>
                  <a:pt x="1408088" y="758895"/>
                  <a:pt x="1405223" y="760421"/>
                </a:cubicBezTo>
                <a:cubicBezTo>
                  <a:pt x="1402358" y="761946"/>
                  <a:pt x="1399512" y="763863"/>
                  <a:pt x="1396684" y="766169"/>
                </a:cubicBezTo>
                <a:cubicBezTo>
                  <a:pt x="1393856" y="768476"/>
                  <a:pt x="1390917" y="771192"/>
                  <a:pt x="1387866" y="774318"/>
                </a:cubicBezTo>
                <a:lnTo>
                  <a:pt x="1387866" y="760812"/>
                </a:lnTo>
                <a:cubicBezTo>
                  <a:pt x="1387866" y="760142"/>
                  <a:pt x="1387736" y="759602"/>
                  <a:pt x="1387475" y="759193"/>
                </a:cubicBezTo>
                <a:cubicBezTo>
                  <a:pt x="1387215" y="758784"/>
                  <a:pt x="1386750" y="758430"/>
                  <a:pt x="1386080" y="758133"/>
                </a:cubicBezTo>
                <a:cubicBezTo>
                  <a:pt x="1385410" y="757835"/>
                  <a:pt x="1384573" y="757630"/>
                  <a:pt x="1383569" y="757519"/>
                </a:cubicBezTo>
                <a:cubicBezTo>
                  <a:pt x="1382564" y="757407"/>
                  <a:pt x="1381280" y="757351"/>
                  <a:pt x="1379718" y="757351"/>
                </a:cubicBezTo>
                <a:cubicBezTo>
                  <a:pt x="1378230" y="757351"/>
                  <a:pt x="1376964" y="757407"/>
                  <a:pt x="1375923" y="757519"/>
                </a:cubicBezTo>
                <a:cubicBezTo>
                  <a:pt x="1374881" y="757630"/>
                  <a:pt x="1374025" y="757835"/>
                  <a:pt x="1373355" y="758133"/>
                </a:cubicBezTo>
                <a:cubicBezTo>
                  <a:pt x="1372686" y="758430"/>
                  <a:pt x="1372239" y="758784"/>
                  <a:pt x="1372016" y="759193"/>
                </a:cubicBezTo>
                <a:cubicBezTo>
                  <a:pt x="1371793" y="759602"/>
                  <a:pt x="1371681" y="760142"/>
                  <a:pt x="1371681" y="760812"/>
                </a:cubicBezTo>
                <a:lnTo>
                  <a:pt x="1371681" y="901119"/>
                </a:lnTo>
                <a:cubicBezTo>
                  <a:pt x="1371681" y="901715"/>
                  <a:pt x="1371811" y="902236"/>
                  <a:pt x="1372072" y="902682"/>
                </a:cubicBezTo>
                <a:cubicBezTo>
                  <a:pt x="1372332" y="903129"/>
                  <a:pt x="1372816" y="903501"/>
                  <a:pt x="1373523" y="903798"/>
                </a:cubicBezTo>
                <a:cubicBezTo>
                  <a:pt x="1374230" y="904096"/>
                  <a:pt x="1375178" y="904319"/>
                  <a:pt x="1376369" y="904468"/>
                </a:cubicBezTo>
                <a:cubicBezTo>
                  <a:pt x="1377560" y="904617"/>
                  <a:pt x="1379048" y="904691"/>
                  <a:pt x="1380834" y="904691"/>
                </a:cubicBezTo>
                <a:cubicBezTo>
                  <a:pt x="1382694" y="904691"/>
                  <a:pt x="1384220" y="904617"/>
                  <a:pt x="1385410" y="904468"/>
                </a:cubicBezTo>
                <a:cubicBezTo>
                  <a:pt x="1386601" y="904319"/>
                  <a:pt x="1387531" y="904096"/>
                  <a:pt x="1388201" y="903798"/>
                </a:cubicBezTo>
                <a:cubicBezTo>
                  <a:pt x="1388871" y="903501"/>
                  <a:pt x="1389354" y="903129"/>
                  <a:pt x="1389652" y="902682"/>
                </a:cubicBezTo>
                <a:cubicBezTo>
                  <a:pt x="1389950" y="902236"/>
                  <a:pt x="1390098" y="901715"/>
                  <a:pt x="1390098" y="901119"/>
                </a:cubicBezTo>
                <a:lnTo>
                  <a:pt x="1390098" y="850890"/>
                </a:lnTo>
                <a:cubicBezTo>
                  <a:pt x="1392777" y="853494"/>
                  <a:pt x="1395308" y="855764"/>
                  <a:pt x="1397689" y="857699"/>
                </a:cubicBezTo>
                <a:cubicBezTo>
                  <a:pt x="1400070" y="859633"/>
                  <a:pt x="1402470" y="861233"/>
                  <a:pt x="1404888" y="862498"/>
                </a:cubicBezTo>
                <a:cubicBezTo>
                  <a:pt x="1407307" y="863763"/>
                  <a:pt x="1409781" y="864694"/>
                  <a:pt x="1412311" y="865289"/>
                </a:cubicBezTo>
                <a:cubicBezTo>
                  <a:pt x="1414841" y="865884"/>
                  <a:pt x="1417594" y="866182"/>
                  <a:pt x="1420571" y="866182"/>
                </a:cubicBezTo>
                <a:cubicBezTo>
                  <a:pt x="1427566" y="866182"/>
                  <a:pt x="1433780" y="864861"/>
                  <a:pt x="1439212" y="862219"/>
                </a:cubicBezTo>
                <a:cubicBezTo>
                  <a:pt x="1444644" y="859578"/>
                  <a:pt x="1449202" y="855820"/>
                  <a:pt x="1452885" y="850946"/>
                </a:cubicBezTo>
                <a:cubicBezTo>
                  <a:pt x="1456569" y="846072"/>
                  <a:pt x="1459360" y="840137"/>
                  <a:pt x="1461257" y="833142"/>
                </a:cubicBezTo>
                <a:cubicBezTo>
                  <a:pt x="1463155" y="826147"/>
                  <a:pt x="1464103" y="818259"/>
                  <a:pt x="1464103" y="809478"/>
                </a:cubicBezTo>
                <a:cubicBezTo>
                  <a:pt x="1464103" y="802186"/>
                  <a:pt x="1463359" y="795284"/>
                  <a:pt x="1461871" y="788773"/>
                </a:cubicBezTo>
                <a:cubicBezTo>
                  <a:pt x="1460383" y="782261"/>
                  <a:pt x="1458020" y="776550"/>
                  <a:pt x="1454783" y="771639"/>
                </a:cubicBezTo>
                <a:cubicBezTo>
                  <a:pt x="1451546" y="766728"/>
                  <a:pt x="1447360" y="762858"/>
                  <a:pt x="1442226" y="760030"/>
                </a:cubicBezTo>
                <a:cubicBezTo>
                  <a:pt x="1437091" y="757203"/>
                  <a:pt x="1430878" y="755789"/>
                  <a:pt x="1423585" y="755789"/>
                </a:cubicBezTo>
                <a:close/>
                <a:moveTo>
                  <a:pt x="1136979" y="755789"/>
                </a:moveTo>
                <a:cubicBezTo>
                  <a:pt x="1129612" y="755789"/>
                  <a:pt x="1122952" y="757072"/>
                  <a:pt x="1116999" y="759640"/>
                </a:cubicBezTo>
                <a:cubicBezTo>
                  <a:pt x="1111046" y="762207"/>
                  <a:pt x="1105967" y="765890"/>
                  <a:pt x="1101763" y="770690"/>
                </a:cubicBezTo>
                <a:cubicBezTo>
                  <a:pt x="1097558" y="775490"/>
                  <a:pt x="1094340" y="781331"/>
                  <a:pt x="1092107" y="788215"/>
                </a:cubicBezTo>
                <a:cubicBezTo>
                  <a:pt x="1089875" y="795098"/>
                  <a:pt x="1088759" y="802856"/>
                  <a:pt x="1088759" y="811488"/>
                </a:cubicBezTo>
                <a:cubicBezTo>
                  <a:pt x="1088759" y="820566"/>
                  <a:pt x="1089838" y="828528"/>
                  <a:pt x="1091996" y="835375"/>
                </a:cubicBezTo>
                <a:cubicBezTo>
                  <a:pt x="1094154" y="842221"/>
                  <a:pt x="1097354" y="847913"/>
                  <a:pt x="1101595" y="852453"/>
                </a:cubicBezTo>
                <a:cubicBezTo>
                  <a:pt x="1105837" y="856992"/>
                  <a:pt x="1111064" y="860415"/>
                  <a:pt x="1117278" y="862722"/>
                </a:cubicBezTo>
                <a:cubicBezTo>
                  <a:pt x="1123492" y="865029"/>
                  <a:pt x="1130728" y="866182"/>
                  <a:pt x="1138988" y="866182"/>
                </a:cubicBezTo>
                <a:cubicBezTo>
                  <a:pt x="1143751" y="866182"/>
                  <a:pt x="1148234" y="865828"/>
                  <a:pt x="1152439" y="865122"/>
                </a:cubicBezTo>
                <a:cubicBezTo>
                  <a:pt x="1156643" y="864415"/>
                  <a:pt x="1160345" y="863615"/>
                  <a:pt x="1163545" y="862722"/>
                </a:cubicBezTo>
                <a:cubicBezTo>
                  <a:pt x="1166745" y="861829"/>
                  <a:pt x="1169349" y="860917"/>
                  <a:pt x="1171358" y="859987"/>
                </a:cubicBezTo>
                <a:cubicBezTo>
                  <a:pt x="1173368" y="859057"/>
                  <a:pt x="1174577" y="858387"/>
                  <a:pt x="1174986" y="857978"/>
                </a:cubicBezTo>
                <a:cubicBezTo>
                  <a:pt x="1175395" y="857568"/>
                  <a:pt x="1175730" y="857141"/>
                  <a:pt x="1175991" y="856694"/>
                </a:cubicBezTo>
                <a:cubicBezTo>
                  <a:pt x="1176251" y="856248"/>
                  <a:pt x="1176437" y="855745"/>
                  <a:pt x="1176549" y="855187"/>
                </a:cubicBezTo>
                <a:cubicBezTo>
                  <a:pt x="1176660" y="854629"/>
                  <a:pt x="1176753" y="853997"/>
                  <a:pt x="1176828" y="853290"/>
                </a:cubicBezTo>
                <a:cubicBezTo>
                  <a:pt x="1176902" y="852583"/>
                  <a:pt x="1176939" y="851746"/>
                  <a:pt x="1176939" y="850778"/>
                </a:cubicBezTo>
                <a:cubicBezTo>
                  <a:pt x="1176939" y="849439"/>
                  <a:pt x="1176883" y="848304"/>
                  <a:pt x="1176771" y="847374"/>
                </a:cubicBezTo>
                <a:cubicBezTo>
                  <a:pt x="1176659" y="846444"/>
                  <a:pt x="1176491" y="845718"/>
                  <a:pt x="1176266" y="845197"/>
                </a:cubicBezTo>
                <a:cubicBezTo>
                  <a:pt x="1176042" y="844676"/>
                  <a:pt x="1175724" y="844286"/>
                  <a:pt x="1175313" y="844025"/>
                </a:cubicBezTo>
                <a:cubicBezTo>
                  <a:pt x="1174902" y="843765"/>
                  <a:pt x="1174435" y="843634"/>
                  <a:pt x="1173912" y="843634"/>
                </a:cubicBezTo>
                <a:cubicBezTo>
                  <a:pt x="1173014" y="843634"/>
                  <a:pt x="1171687" y="844025"/>
                  <a:pt x="1169929" y="844806"/>
                </a:cubicBezTo>
                <a:cubicBezTo>
                  <a:pt x="1168172" y="845588"/>
                  <a:pt x="1165928" y="846462"/>
                  <a:pt x="1163199" y="847430"/>
                </a:cubicBezTo>
                <a:cubicBezTo>
                  <a:pt x="1160469" y="848397"/>
                  <a:pt x="1157235" y="849271"/>
                  <a:pt x="1153496" y="850053"/>
                </a:cubicBezTo>
                <a:cubicBezTo>
                  <a:pt x="1149758" y="850834"/>
                  <a:pt x="1145495" y="851225"/>
                  <a:pt x="1140710" y="851225"/>
                </a:cubicBezTo>
                <a:cubicBezTo>
                  <a:pt x="1134653" y="851225"/>
                  <a:pt x="1129531" y="850369"/>
                  <a:pt x="1125343" y="848657"/>
                </a:cubicBezTo>
                <a:cubicBezTo>
                  <a:pt x="1121156" y="846946"/>
                  <a:pt x="1117754" y="844490"/>
                  <a:pt x="1115136" y="841290"/>
                </a:cubicBezTo>
                <a:cubicBezTo>
                  <a:pt x="1112519" y="838091"/>
                  <a:pt x="1110650" y="834258"/>
                  <a:pt x="1109528" y="829793"/>
                </a:cubicBezTo>
                <a:cubicBezTo>
                  <a:pt x="1108407" y="825329"/>
                  <a:pt x="1107846" y="820306"/>
                  <a:pt x="1107846" y="814725"/>
                </a:cubicBezTo>
                <a:lnTo>
                  <a:pt x="1174004" y="814725"/>
                </a:lnTo>
                <a:cubicBezTo>
                  <a:pt x="1175874" y="814725"/>
                  <a:pt x="1177537" y="814111"/>
                  <a:pt x="1178995" y="812883"/>
                </a:cubicBezTo>
                <a:cubicBezTo>
                  <a:pt x="1180452" y="811655"/>
                  <a:pt x="1181181" y="809590"/>
                  <a:pt x="1181181" y="806688"/>
                </a:cubicBezTo>
                <a:lnTo>
                  <a:pt x="1181181" y="803339"/>
                </a:lnTo>
                <a:cubicBezTo>
                  <a:pt x="1181181" y="796791"/>
                  <a:pt x="1180344" y="790633"/>
                  <a:pt x="1178670" y="784866"/>
                </a:cubicBezTo>
                <a:cubicBezTo>
                  <a:pt x="1176995" y="779099"/>
                  <a:pt x="1174372" y="774076"/>
                  <a:pt x="1170800" y="769797"/>
                </a:cubicBezTo>
                <a:cubicBezTo>
                  <a:pt x="1167228" y="765518"/>
                  <a:pt x="1162670" y="762114"/>
                  <a:pt x="1157127" y="759584"/>
                </a:cubicBezTo>
                <a:cubicBezTo>
                  <a:pt x="1151583" y="757054"/>
                  <a:pt x="1144867" y="755789"/>
                  <a:pt x="1136979" y="755789"/>
                </a:cubicBezTo>
                <a:close/>
                <a:moveTo>
                  <a:pt x="775029" y="755789"/>
                </a:moveTo>
                <a:cubicBezTo>
                  <a:pt x="767662" y="755789"/>
                  <a:pt x="761002" y="757072"/>
                  <a:pt x="755049" y="759640"/>
                </a:cubicBezTo>
                <a:cubicBezTo>
                  <a:pt x="749096" y="762207"/>
                  <a:pt x="744017" y="765890"/>
                  <a:pt x="739813" y="770690"/>
                </a:cubicBezTo>
                <a:cubicBezTo>
                  <a:pt x="735608" y="775490"/>
                  <a:pt x="732390" y="781331"/>
                  <a:pt x="730157" y="788215"/>
                </a:cubicBezTo>
                <a:cubicBezTo>
                  <a:pt x="727925" y="795098"/>
                  <a:pt x="726809" y="802856"/>
                  <a:pt x="726809" y="811488"/>
                </a:cubicBezTo>
                <a:cubicBezTo>
                  <a:pt x="726809" y="820566"/>
                  <a:pt x="727888" y="828528"/>
                  <a:pt x="730046" y="835375"/>
                </a:cubicBezTo>
                <a:cubicBezTo>
                  <a:pt x="732204" y="842221"/>
                  <a:pt x="735404" y="847913"/>
                  <a:pt x="739645" y="852453"/>
                </a:cubicBezTo>
                <a:cubicBezTo>
                  <a:pt x="743887" y="856992"/>
                  <a:pt x="749114" y="860415"/>
                  <a:pt x="755328" y="862722"/>
                </a:cubicBezTo>
                <a:cubicBezTo>
                  <a:pt x="761542" y="865029"/>
                  <a:pt x="768778" y="866182"/>
                  <a:pt x="777038" y="866182"/>
                </a:cubicBezTo>
                <a:cubicBezTo>
                  <a:pt x="781801" y="866182"/>
                  <a:pt x="786284" y="865828"/>
                  <a:pt x="790489" y="865122"/>
                </a:cubicBezTo>
                <a:cubicBezTo>
                  <a:pt x="794693" y="864415"/>
                  <a:pt x="798395" y="863615"/>
                  <a:pt x="801595" y="862722"/>
                </a:cubicBezTo>
                <a:cubicBezTo>
                  <a:pt x="804795" y="861829"/>
                  <a:pt x="807399" y="860917"/>
                  <a:pt x="809408" y="859987"/>
                </a:cubicBezTo>
                <a:cubicBezTo>
                  <a:pt x="811418" y="859057"/>
                  <a:pt x="812627" y="858387"/>
                  <a:pt x="813036" y="857978"/>
                </a:cubicBezTo>
                <a:cubicBezTo>
                  <a:pt x="813445" y="857568"/>
                  <a:pt x="813780" y="857141"/>
                  <a:pt x="814041" y="856694"/>
                </a:cubicBezTo>
                <a:cubicBezTo>
                  <a:pt x="814301" y="856248"/>
                  <a:pt x="814487" y="855745"/>
                  <a:pt x="814599" y="855187"/>
                </a:cubicBezTo>
                <a:cubicBezTo>
                  <a:pt x="814710" y="854629"/>
                  <a:pt x="814803" y="853997"/>
                  <a:pt x="814878" y="853290"/>
                </a:cubicBezTo>
                <a:cubicBezTo>
                  <a:pt x="814952" y="852583"/>
                  <a:pt x="814989" y="851746"/>
                  <a:pt x="814989" y="850778"/>
                </a:cubicBezTo>
                <a:cubicBezTo>
                  <a:pt x="814989" y="849439"/>
                  <a:pt x="814933" y="848304"/>
                  <a:pt x="814821" y="847374"/>
                </a:cubicBezTo>
                <a:cubicBezTo>
                  <a:pt x="814709" y="846444"/>
                  <a:pt x="814541" y="845718"/>
                  <a:pt x="814316" y="845197"/>
                </a:cubicBezTo>
                <a:cubicBezTo>
                  <a:pt x="814092" y="844676"/>
                  <a:pt x="813774" y="844286"/>
                  <a:pt x="813363" y="844025"/>
                </a:cubicBezTo>
                <a:cubicBezTo>
                  <a:pt x="812952" y="843765"/>
                  <a:pt x="812485" y="843634"/>
                  <a:pt x="811962" y="843634"/>
                </a:cubicBezTo>
                <a:cubicBezTo>
                  <a:pt x="811064" y="843634"/>
                  <a:pt x="809737" y="844025"/>
                  <a:pt x="807979" y="844806"/>
                </a:cubicBezTo>
                <a:cubicBezTo>
                  <a:pt x="806222" y="845588"/>
                  <a:pt x="803978" y="846462"/>
                  <a:pt x="801249" y="847430"/>
                </a:cubicBezTo>
                <a:cubicBezTo>
                  <a:pt x="798519" y="848397"/>
                  <a:pt x="795285" y="849271"/>
                  <a:pt x="791546" y="850053"/>
                </a:cubicBezTo>
                <a:cubicBezTo>
                  <a:pt x="787808" y="850834"/>
                  <a:pt x="783545" y="851225"/>
                  <a:pt x="778760" y="851225"/>
                </a:cubicBezTo>
                <a:cubicBezTo>
                  <a:pt x="772703" y="851225"/>
                  <a:pt x="767581" y="850369"/>
                  <a:pt x="763393" y="848657"/>
                </a:cubicBezTo>
                <a:cubicBezTo>
                  <a:pt x="759206" y="846946"/>
                  <a:pt x="755804" y="844490"/>
                  <a:pt x="753186" y="841290"/>
                </a:cubicBezTo>
                <a:cubicBezTo>
                  <a:pt x="750569" y="838091"/>
                  <a:pt x="748700" y="834258"/>
                  <a:pt x="747578" y="829793"/>
                </a:cubicBezTo>
                <a:cubicBezTo>
                  <a:pt x="746457" y="825329"/>
                  <a:pt x="745896" y="820306"/>
                  <a:pt x="745896" y="814725"/>
                </a:cubicBezTo>
                <a:lnTo>
                  <a:pt x="812054" y="814725"/>
                </a:lnTo>
                <a:cubicBezTo>
                  <a:pt x="813924" y="814725"/>
                  <a:pt x="815587" y="814111"/>
                  <a:pt x="817045" y="812883"/>
                </a:cubicBezTo>
                <a:cubicBezTo>
                  <a:pt x="818502" y="811655"/>
                  <a:pt x="819231" y="809590"/>
                  <a:pt x="819231" y="806688"/>
                </a:cubicBezTo>
                <a:lnTo>
                  <a:pt x="819231" y="803339"/>
                </a:lnTo>
                <a:cubicBezTo>
                  <a:pt x="819231" y="796791"/>
                  <a:pt x="818394" y="790633"/>
                  <a:pt x="816720" y="784866"/>
                </a:cubicBezTo>
                <a:cubicBezTo>
                  <a:pt x="815045" y="779099"/>
                  <a:pt x="812422" y="774076"/>
                  <a:pt x="808850" y="769797"/>
                </a:cubicBezTo>
                <a:cubicBezTo>
                  <a:pt x="805278" y="765518"/>
                  <a:pt x="800720" y="762114"/>
                  <a:pt x="795177" y="759584"/>
                </a:cubicBezTo>
                <a:cubicBezTo>
                  <a:pt x="789633" y="757054"/>
                  <a:pt x="782917" y="755789"/>
                  <a:pt x="775029" y="755789"/>
                </a:cubicBezTo>
                <a:close/>
                <a:moveTo>
                  <a:pt x="477931" y="755789"/>
                </a:moveTo>
                <a:cubicBezTo>
                  <a:pt x="472499" y="755789"/>
                  <a:pt x="467122" y="757258"/>
                  <a:pt x="461802" y="760198"/>
                </a:cubicBezTo>
                <a:cubicBezTo>
                  <a:pt x="456481" y="763137"/>
                  <a:pt x="450993" y="767769"/>
                  <a:pt x="445338" y="774095"/>
                </a:cubicBezTo>
                <a:lnTo>
                  <a:pt x="445338" y="760812"/>
                </a:lnTo>
                <a:cubicBezTo>
                  <a:pt x="445338" y="760216"/>
                  <a:pt x="445207" y="759714"/>
                  <a:pt x="444947" y="759305"/>
                </a:cubicBezTo>
                <a:cubicBezTo>
                  <a:pt x="444686" y="758895"/>
                  <a:pt x="444259" y="758523"/>
                  <a:pt x="443663" y="758189"/>
                </a:cubicBezTo>
                <a:cubicBezTo>
                  <a:pt x="443068" y="757854"/>
                  <a:pt x="442231" y="757630"/>
                  <a:pt x="441152" y="757519"/>
                </a:cubicBezTo>
                <a:cubicBezTo>
                  <a:pt x="440073" y="757407"/>
                  <a:pt x="438715" y="757351"/>
                  <a:pt x="437078" y="757351"/>
                </a:cubicBezTo>
                <a:cubicBezTo>
                  <a:pt x="435366" y="757351"/>
                  <a:pt x="433989" y="757407"/>
                  <a:pt x="432948" y="757519"/>
                </a:cubicBezTo>
                <a:cubicBezTo>
                  <a:pt x="431906" y="757630"/>
                  <a:pt x="431050" y="757854"/>
                  <a:pt x="430380" y="758189"/>
                </a:cubicBezTo>
                <a:cubicBezTo>
                  <a:pt x="429711" y="758523"/>
                  <a:pt x="429264" y="758895"/>
                  <a:pt x="429041" y="759305"/>
                </a:cubicBezTo>
                <a:cubicBezTo>
                  <a:pt x="428818" y="759714"/>
                  <a:pt x="428706" y="760216"/>
                  <a:pt x="428706" y="760812"/>
                </a:cubicBezTo>
                <a:lnTo>
                  <a:pt x="428706" y="861271"/>
                </a:lnTo>
                <a:cubicBezTo>
                  <a:pt x="428706" y="861866"/>
                  <a:pt x="428836" y="862368"/>
                  <a:pt x="429097" y="862777"/>
                </a:cubicBezTo>
                <a:cubicBezTo>
                  <a:pt x="429357" y="863187"/>
                  <a:pt x="429841" y="863540"/>
                  <a:pt x="430548" y="863838"/>
                </a:cubicBezTo>
                <a:cubicBezTo>
                  <a:pt x="431255" y="864136"/>
                  <a:pt x="432203" y="864359"/>
                  <a:pt x="433394" y="864508"/>
                </a:cubicBezTo>
                <a:cubicBezTo>
                  <a:pt x="434585" y="864656"/>
                  <a:pt x="436073" y="864731"/>
                  <a:pt x="437859" y="864731"/>
                </a:cubicBezTo>
                <a:cubicBezTo>
                  <a:pt x="439719" y="864731"/>
                  <a:pt x="441245" y="864656"/>
                  <a:pt x="442435" y="864508"/>
                </a:cubicBezTo>
                <a:cubicBezTo>
                  <a:pt x="443626" y="864359"/>
                  <a:pt x="444556" y="864136"/>
                  <a:pt x="445226" y="863838"/>
                </a:cubicBezTo>
                <a:cubicBezTo>
                  <a:pt x="445896" y="863540"/>
                  <a:pt x="446379" y="863187"/>
                  <a:pt x="446677" y="862777"/>
                </a:cubicBezTo>
                <a:cubicBezTo>
                  <a:pt x="446975" y="862368"/>
                  <a:pt x="447124" y="861866"/>
                  <a:pt x="447124" y="861271"/>
                </a:cubicBezTo>
                <a:lnTo>
                  <a:pt x="447124" y="791061"/>
                </a:lnTo>
                <a:cubicBezTo>
                  <a:pt x="452184" y="784736"/>
                  <a:pt x="456872" y="779936"/>
                  <a:pt x="461188" y="776662"/>
                </a:cubicBezTo>
                <a:cubicBezTo>
                  <a:pt x="465504" y="773388"/>
                  <a:pt x="469783" y="771750"/>
                  <a:pt x="474024" y="771750"/>
                </a:cubicBezTo>
                <a:cubicBezTo>
                  <a:pt x="477447" y="771750"/>
                  <a:pt x="480405" y="772420"/>
                  <a:pt x="482898" y="773760"/>
                </a:cubicBezTo>
                <a:cubicBezTo>
                  <a:pt x="485391" y="775099"/>
                  <a:pt x="487456" y="777034"/>
                  <a:pt x="489093" y="779564"/>
                </a:cubicBezTo>
                <a:cubicBezTo>
                  <a:pt x="490730" y="782094"/>
                  <a:pt x="491958" y="785108"/>
                  <a:pt x="492777" y="788605"/>
                </a:cubicBezTo>
                <a:cubicBezTo>
                  <a:pt x="493595" y="792103"/>
                  <a:pt x="494004" y="795972"/>
                  <a:pt x="494004" y="800214"/>
                </a:cubicBezTo>
                <a:lnTo>
                  <a:pt x="494004" y="861271"/>
                </a:lnTo>
                <a:cubicBezTo>
                  <a:pt x="494004" y="861866"/>
                  <a:pt x="494135" y="862368"/>
                  <a:pt x="494395" y="862777"/>
                </a:cubicBezTo>
                <a:cubicBezTo>
                  <a:pt x="494656" y="863187"/>
                  <a:pt x="495139" y="863540"/>
                  <a:pt x="495846" y="863838"/>
                </a:cubicBezTo>
                <a:cubicBezTo>
                  <a:pt x="496553" y="864136"/>
                  <a:pt x="497520" y="864359"/>
                  <a:pt x="498748" y="864508"/>
                </a:cubicBezTo>
                <a:cubicBezTo>
                  <a:pt x="499976" y="864656"/>
                  <a:pt x="501446" y="864731"/>
                  <a:pt x="503157" y="864731"/>
                </a:cubicBezTo>
                <a:cubicBezTo>
                  <a:pt x="504943" y="864731"/>
                  <a:pt x="506432" y="864656"/>
                  <a:pt x="507622" y="864508"/>
                </a:cubicBezTo>
                <a:cubicBezTo>
                  <a:pt x="508813" y="864359"/>
                  <a:pt x="509762" y="864136"/>
                  <a:pt x="510468" y="863838"/>
                </a:cubicBezTo>
                <a:cubicBezTo>
                  <a:pt x="511175" y="863540"/>
                  <a:pt x="511678" y="863187"/>
                  <a:pt x="511975" y="862777"/>
                </a:cubicBezTo>
                <a:cubicBezTo>
                  <a:pt x="512273" y="862368"/>
                  <a:pt x="512422" y="861866"/>
                  <a:pt x="512422" y="861271"/>
                </a:cubicBezTo>
                <a:lnTo>
                  <a:pt x="512422" y="791061"/>
                </a:lnTo>
                <a:cubicBezTo>
                  <a:pt x="517556" y="784736"/>
                  <a:pt x="522263" y="779936"/>
                  <a:pt x="526542" y="776662"/>
                </a:cubicBezTo>
                <a:cubicBezTo>
                  <a:pt x="530821" y="773388"/>
                  <a:pt x="535081" y="771750"/>
                  <a:pt x="539323" y="771750"/>
                </a:cubicBezTo>
                <a:cubicBezTo>
                  <a:pt x="542746" y="771750"/>
                  <a:pt x="545722" y="772420"/>
                  <a:pt x="548252" y="773760"/>
                </a:cubicBezTo>
                <a:cubicBezTo>
                  <a:pt x="550782" y="775099"/>
                  <a:pt x="552866" y="777034"/>
                  <a:pt x="554503" y="779564"/>
                </a:cubicBezTo>
                <a:cubicBezTo>
                  <a:pt x="556140" y="782094"/>
                  <a:pt x="557331" y="785108"/>
                  <a:pt x="558075" y="788605"/>
                </a:cubicBezTo>
                <a:cubicBezTo>
                  <a:pt x="558819" y="792103"/>
                  <a:pt x="559191" y="795972"/>
                  <a:pt x="559191" y="800214"/>
                </a:cubicBezTo>
                <a:lnTo>
                  <a:pt x="559191" y="861271"/>
                </a:lnTo>
                <a:cubicBezTo>
                  <a:pt x="559191" y="861866"/>
                  <a:pt x="559340" y="862368"/>
                  <a:pt x="559638" y="862777"/>
                </a:cubicBezTo>
                <a:cubicBezTo>
                  <a:pt x="559935" y="863187"/>
                  <a:pt x="560438" y="863540"/>
                  <a:pt x="561144" y="863838"/>
                </a:cubicBezTo>
                <a:cubicBezTo>
                  <a:pt x="561851" y="864136"/>
                  <a:pt x="562800" y="864359"/>
                  <a:pt x="563991" y="864508"/>
                </a:cubicBezTo>
                <a:cubicBezTo>
                  <a:pt x="565181" y="864656"/>
                  <a:pt x="566707" y="864731"/>
                  <a:pt x="568567" y="864731"/>
                </a:cubicBezTo>
                <a:cubicBezTo>
                  <a:pt x="570353" y="864731"/>
                  <a:pt x="571842" y="864656"/>
                  <a:pt x="573032" y="864508"/>
                </a:cubicBezTo>
                <a:cubicBezTo>
                  <a:pt x="574223" y="864359"/>
                  <a:pt x="575153" y="864136"/>
                  <a:pt x="575823" y="863838"/>
                </a:cubicBezTo>
                <a:cubicBezTo>
                  <a:pt x="576492" y="863540"/>
                  <a:pt x="576976" y="863187"/>
                  <a:pt x="577274" y="862777"/>
                </a:cubicBezTo>
                <a:cubicBezTo>
                  <a:pt x="577571" y="862368"/>
                  <a:pt x="577720" y="861866"/>
                  <a:pt x="577720" y="861271"/>
                </a:cubicBezTo>
                <a:lnTo>
                  <a:pt x="577720" y="797758"/>
                </a:lnTo>
                <a:cubicBezTo>
                  <a:pt x="577720" y="792103"/>
                  <a:pt x="577144" y="786726"/>
                  <a:pt x="575990" y="781629"/>
                </a:cubicBezTo>
                <a:cubicBezTo>
                  <a:pt x="574837" y="776532"/>
                  <a:pt x="572902" y="772085"/>
                  <a:pt x="570186" y="768290"/>
                </a:cubicBezTo>
                <a:cubicBezTo>
                  <a:pt x="567470" y="764495"/>
                  <a:pt x="563916" y="761463"/>
                  <a:pt x="559526" y="759193"/>
                </a:cubicBezTo>
                <a:cubicBezTo>
                  <a:pt x="555136" y="756923"/>
                  <a:pt x="549703" y="755789"/>
                  <a:pt x="543229" y="755789"/>
                </a:cubicBezTo>
                <a:cubicBezTo>
                  <a:pt x="540550" y="755789"/>
                  <a:pt x="537890" y="756142"/>
                  <a:pt x="535248" y="756849"/>
                </a:cubicBezTo>
                <a:cubicBezTo>
                  <a:pt x="532607" y="757556"/>
                  <a:pt x="529891" y="758691"/>
                  <a:pt x="527100" y="760254"/>
                </a:cubicBezTo>
                <a:cubicBezTo>
                  <a:pt x="524310" y="761816"/>
                  <a:pt x="521407" y="763863"/>
                  <a:pt x="518394" y="766393"/>
                </a:cubicBezTo>
                <a:cubicBezTo>
                  <a:pt x="515380" y="768923"/>
                  <a:pt x="512199" y="772011"/>
                  <a:pt x="508850" y="775657"/>
                </a:cubicBezTo>
                <a:cubicBezTo>
                  <a:pt x="507659" y="772681"/>
                  <a:pt x="506171" y="769983"/>
                  <a:pt x="504385" y="767565"/>
                </a:cubicBezTo>
                <a:cubicBezTo>
                  <a:pt x="502599" y="765146"/>
                  <a:pt x="500441" y="763063"/>
                  <a:pt x="497911" y="761314"/>
                </a:cubicBezTo>
                <a:cubicBezTo>
                  <a:pt x="495381" y="759565"/>
                  <a:pt x="492460" y="758207"/>
                  <a:pt x="489149" y="757240"/>
                </a:cubicBezTo>
                <a:cubicBezTo>
                  <a:pt x="485837" y="756272"/>
                  <a:pt x="482098" y="755789"/>
                  <a:pt x="477931" y="755789"/>
                </a:cubicBezTo>
                <a:close/>
                <a:moveTo>
                  <a:pt x="2147187" y="730451"/>
                </a:moveTo>
                <a:cubicBezTo>
                  <a:pt x="2145401" y="730451"/>
                  <a:pt x="2143913" y="730525"/>
                  <a:pt x="2142722" y="730674"/>
                </a:cubicBezTo>
                <a:cubicBezTo>
                  <a:pt x="2141532" y="730823"/>
                  <a:pt x="2140583" y="731065"/>
                  <a:pt x="2139876" y="731399"/>
                </a:cubicBezTo>
                <a:cubicBezTo>
                  <a:pt x="2139169" y="731734"/>
                  <a:pt x="2138685" y="732125"/>
                  <a:pt x="2138425" y="732571"/>
                </a:cubicBezTo>
                <a:cubicBezTo>
                  <a:pt x="2138164" y="733018"/>
                  <a:pt x="2138034" y="733502"/>
                  <a:pt x="2138034" y="734023"/>
                </a:cubicBezTo>
                <a:lnTo>
                  <a:pt x="2138034" y="757909"/>
                </a:lnTo>
                <a:lnTo>
                  <a:pt x="2124082" y="757909"/>
                </a:lnTo>
                <a:cubicBezTo>
                  <a:pt x="2123486" y="757909"/>
                  <a:pt x="2122947" y="758040"/>
                  <a:pt x="2122463" y="758300"/>
                </a:cubicBezTo>
                <a:cubicBezTo>
                  <a:pt x="2121980" y="758561"/>
                  <a:pt x="2121589" y="759007"/>
                  <a:pt x="2121291" y="759640"/>
                </a:cubicBezTo>
                <a:cubicBezTo>
                  <a:pt x="2120994" y="760272"/>
                  <a:pt x="2120752" y="761072"/>
                  <a:pt x="2120566" y="762039"/>
                </a:cubicBezTo>
                <a:cubicBezTo>
                  <a:pt x="2120380" y="763007"/>
                  <a:pt x="2120286" y="764197"/>
                  <a:pt x="2120286" y="765611"/>
                </a:cubicBezTo>
                <a:cubicBezTo>
                  <a:pt x="2120286" y="768290"/>
                  <a:pt x="2120621" y="770225"/>
                  <a:pt x="2121291" y="771416"/>
                </a:cubicBezTo>
                <a:cubicBezTo>
                  <a:pt x="2121961" y="772606"/>
                  <a:pt x="2122854" y="773202"/>
                  <a:pt x="2123970" y="773202"/>
                </a:cubicBezTo>
                <a:lnTo>
                  <a:pt x="2138034" y="773202"/>
                </a:lnTo>
                <a:lnTo>
                  <a:pt x="2138034" y="831914"/>
                </a:lnTo>
                <a:cubicBezTo>
                  <a:pt x="2138034" y="837719"/>
                  <a:pt x="2138574" y="842760"/>
                  <a:pt x="2139653" y="847039"/>
                </a:cubicBezTo>
                <a:cubicBezTo>
                  <a:pt x="2140732" y="851318"/>
                  <a:pt x="2142462" y="854852"/>
                  <a:pt x="2144843" y="857643"/>
                </a:cubicBezTo>
                <a:cubicBezTo>
                  <a:pt x="2147224" y="860433"/>
                  <a:pt x="2150275" y="862517"/>
                  <a:pt x="2153996" y="863894"/>
                </a:cubicBezTo>
                <a:cubicBezTo>
                  <a:pt x="2157717" y="865270"/>
                  <a:pt x="2162182" y="865959"/>
                  <a:pt x="2167391" y="865959"/>
                </a:cubicBezTo>
                <a:cubicBezTo>
                  <a:pt x="2169102" y="865959"/>
                  <a:pt x="2170814" y="865847"/>
                  <a:pt x="2172525" y="865624"/>
                </a:cubicBezTo>
                <a:cubicBezTo>
                  <a:pt x="2174237" y="865401"/>
                  <a:pt x="2175855" y="865122"/>
                  <a:pt x="2177381" y="864787"/>
                </a:cubicBezTo>
                <a:cubicBezTo>
                  <a:pt x="2178906" y="864452"/>
                  <a:pt x="2180264" y="864024"/>
                  <a:pt x="2181455" y="863503"/>
                </a:cubicBezTo>
                <a:cubicBezTo>
                  <a:pt x="2182646" y="862982"/>
                  <a:pt x="2183538" y="862424"/>
                  <a:pt x="2184134" y="861829"/>
                </a:cubicBezTo>
                <a:cubicBezTo>
                  <a:pt x="2184729" y="861233"/>
                  <a:pt x="2185176" y="860303"/>
                  <a:pt x="2185473" y="859038"/>
                </a:cubicBezTo>
                <a:cubicBezTo>
                  <a:pt x="2185771" y="857773"/>
                  <a:pt x="2185920" y="856062"/>
                  <a:pt x="2185920" y="853904"/>
                </a:cubicBezTo>
                <a:cubicBezTo>
                  <a:pt x="2185920" y="852564"/>
                  <a:pt x="2185845" y="851448"/>
                  <a:pt x="2185696" y="850555"/>
                </a:cubicBezTo>
                <a:cubicBezTo>
                  <a:pt x="2185548" y="849662"/>
                  <a:pt x="2185380" y="848955"/>
                  <a:pt x="2185194" y="848434"/>
                </a:cubicBezTo>
                <a:cubicBezTo>
                  <a:pt x="2185008" y="847913"/>
                  <a:pt x="2184748" y="847560"/>
                  <a:pt x="2184413" y="847374"/>
                </a:cubicBezTo>
                <a:cubicBezTo>
                  <a:pt x="2184078" y="847188"/>
                  <a:pt x="2183724" y="847095"/>
                  <a:pt x="2183352" y="847095"/>
                </a:cubicBezTo>
                <a:cubicBezTo>
                  <a:pt x="2182757" y="847095"/>
                  <a:pt x="2182087" y="847262"/>
                  <a:pt x="2181343" y="847597"/>
                </a:cubicBezTo>
                <a:cubicBezTo>
                  <a:pt x="2180599" y="847932"/>
                  <a:pt x="2179706" y="848285"/>
                  <a:pt x="2178664" y="848657"/>
                </a:cubicBezTo>
                <a:cubicBezTo>
                  <a:pt x="2177623" y="849029"/>
                  <a:pt x="2176432" y="849383"/>
                  <a:pt x="2175092" y="849718"/>
                </a:cubicBezTo>
                <a:cubicBezTo>
                  <a:pt x="2173753" y="850053"/>
                  <a:pt x="2172228" y="850220"/>
                  <a:pt x="2170516" y="850220"/>
                </a:cubicBezTo>
                <a:cubicBezTo>
                  <a:pt x="2165233" y="850220"/>
                  <a:pt x="2161568" y="848453"/>
                  <a:pt x="2159521" y="844918"/>
                </a:cubicBezTo>
                <a:cubicBezTo>
                  <a:pt x="2157475" y="841383"/>
                  <a:pt x="2156452" y="836156"/>
                  <a:pt x="2156452" y="829235"/>
                </a:cubicBezTo>
                <a:lnTo>
                  <a:pt x="2156452" y="773202"/>
                </a:lnTo>
                <a:lnTo>
                  <a:pt x="2182236" y="773202"/>
                </a:lnTo>
                <a:cubicBezTo>
                  <a:pt x="2183352" y="773202"/>
                  <a:pt x="2184246" y="772606"/>
                  <a:pt x="2184915" y="771416"/>
                </a:cubicBezTo>
                <a:cubicBezTo>
                  <a:pt x="2185585" y="770225"/>
                  <a:pt x="2185920" y="768290"/>
                  <a:pt x="2185920" y="765611"/>
                </a:cubicBezTo>
                <a:cubicBezTo>
                  <a:pt x="2185920" y="764197"/>
                  <a:pt x="2185845" y="763007"/>
                  <a:pt x="2185696" y="762039"/>
                </a:cubicBezTo>
                <a:cubicBezTo>
                  <a:pt x="2185548" y="761072"/>
                  <a:pt x="2185306" y="760272"/>
                  <a:pt x="2184971" y="759640"/>
                </a:cubicBezTo>
                <a:cubicBezTo>
                  <a:pt x="2184636" y="759007"/>
                  <a:pt x="2184246" y="758561"/>
                  <a:pt x="2183799" y="758300"/>
                </a:cubicBezTo>
                <a:cubicBezTo>
                  <a:pt x="2183352" y="758040"/>
                  <a:pt x="2182832" y="757909"/>
                  <a:pt x="2182236" y="757909"/>
                </a:cubicBezTo>
                <a:lnTo>
                  <a:pt x="2156452" y="757909"/>
                </a:lnTo>
                <a:lnTo>
                  <a:pt x="2156452" y="734023"/>
                </a:lnTo>
                <a:cubicBezTo>
                  <a:pt x="2156452" y="733502"/>
                  <a:pt x="2156303" y="733018"/>
                  <a:pt x="2156005" y="732571"/>
                </a:cubicBezTo>
                <a:cubicBezTo>
                  <a:pt x="2155708" y="732125"/>
                  <a:pt x="2155224" y="731734"/>
                  <a:pt x="2154554" y="731399"/>
                </a:cubicBezTo>
                <a:cubicBezTo>
                  <a:pt x="2153884" y="731065"/>
                  <a:pt x="2152954" y="730823"/>
                  <a:pt x="2151764" y="730674"/>
                </a:cubicBezTo>
                <a:cubicBezTo>
                  <a:pt x="2150573" y="730525"/>
                  <a:pt x="2149048" y="730451"/>
                  <a:pt x="2147187" y="730451"/>
                </a:cubicBezTo>
                <a:close/>
                <a:moveTo>
                  <a:pt x="323671" y="719623"/>
                </a:moveTo>
                <a:cubicBezTo>
                  <a:pt x="321959" y="719623"/>
                  <a:pt x="320341" y="720200"/>
                  <a:pt x="318815" y="721354"/>
                </a:cubicBezTo>
                <a:cubicBezTo>
                  <a:pt x="317290" y="722507"/>
                  <a:pt x="316527" y="724535"/>
                  <a:pt x="316527" y="727437"/>
                </a:cubicBezTo>
                <a:lnTo>
                  <a:pt x="316527" y="856248"/>
                </a:lnTo>
                <a:cubicBezTo>
                  <a:pt x="316527" y="859150"/>
                  <a:pt x="317290" y="861178"/>
                  <a:pt x="318815" y="862331"/>
                </a:cubicBezTo>
                <a:cubicBezTo>
                  <a:pt x="320341" y="863484"/>
                  <a:pt x="321959" y="864061"/>
                  <a:pt x="323671" y="864061"/>
                </a:cubicBezTo>
                <a:lnTo>
                  <a:pt x="392987" y="864061"/>
                </a:lnTo>
                <a:cubicBezTo>
                  <a:pt x="393583" y="864061"/>
                  <a:pt x="394122" y="863912"/>
                  <a:pt x="394606" y="863615"/>
                </a:cubicBezTo>
                <a:cubicBezTo>
                  <a:pt x="395090" y="863317"/>
                  <a:pt x="395517" y="862833"/>
                  <a:pt x="395889" y="862164"/>
                </a:cubicBezTo>
                <a:cubicBezTo>
                  <a:pt x="396262" y="861494"/>
                  <a:pt x="396522" y="860657"/>
                  <a:pt x="396671" y="859652"/>
                </a:cubicBezTo>
                <a:cubicBezTo>
                  <a:pt x="396820" y="858648"/>
                  <a:pt x="396894" y="857475"/>
                  <a:pt x="396894" y="856136"/>
                </a:cubicBezTo>
                <a:cubicBezTo>
                  <a:pt x="396894" y="854648"/>
                  <a:pt x="396820" y="853401"/>
                  <a:pt x="396671" y="852397"/>
                </a:cubicBezTo>
                <a:cubicBezTo>
                  <a:pt x="396522" y="851392"/>
                  <a:pt x="396262" y="850574"/>
                  <a:pt x="395889" y="849941"/>
                </a:cubicBezTo>
                <a:cubicBezTo>
                  <a:pt x="395517" y="849309"/>
                  <a:pt x="395090" y="848843"/>
                  <a:pt x="394606" y="848546"/>
                </a:cubicBezTo>
                <a:cubicBezTo>
                  <a:pt x="394122" y="848248"/>
                  <a:pt x="393583" y="848099"/>
                  <a:pt x="392987" y="848099"/>
                </a:cubicBezTo>
                <a:lnTo>
                  <a:pt x="335726" y="848099"/>
                </a:lnTo>
                <a:lnTo>
                  <a:pt x="335726" y="796419"/>
                </a:lnTo>
                <a:lnTo>
                  <a:pt x="384169" y="796419"/>
                </a:lnTo>
                <a:cubicBezTo>
                  <a:pt x="384765" y="796419"/>
                  <a:pt x="385304" y="796289"/>
                  <a:pt x="385788" y="796028"/>
                </a:cubicBezTo>
                <a:cubicBezTo>
                  <a:pt x="386271" y="795768"/>
                  <a:pt x="386681" y="795340"/>
                  <a:pt x="387016" y="794744"/>
                </a:cubicBezTo>
                <a:cubicBezTo>
                  <a:pt x="387350" y="794149"/>
                  <a:pt x="387592" y="793368"/>
                  <a:pt x="387741" y="792400"/>
                </a:cubicBezTo>
                <a:cubicBezTo>
                  <a:pt x="387890" y="791433"/>
                  <a:pt x="387964" y="790280"/>
                  <a:pt x="387964" y="788940"/>
                </a:cubicBezTo>
                <a:cubicBezTo>
                  <a:pt x="387964" y="787526"/>
                  <a:pt x="387890" y="786298"/>
                  <a:pt x="387741" y="785257"/>
                </a:cubicBezTo>
                <a:cubicBezTo>
                  <a:pt x="387592" y="784215"/>
                  <a:pt x="387350" y="783396"/>
                  <a:pt x="387016" y="782801"/>
                </a:cubicBezTo>
                <a:cubicBezTo>
                  <a:pt x="386681" y="782206"/>
                  <a:pt x="386271" y="781741"/>
                  <a:pt x="385788" y="781406"/>
                </a:cubicBezTo>
                <a:cubicBezTo>
                  <a:pt x="385304" y="781071"/>
                  <a:pt x="384765" y="780903"/>
                  <a:pt x="384169" y="780903"/>
                </a:cubicBezTo>
                <a:lnTo>
                  <a:pt x="335726" y="780903"/>
                </a:lnTo>
                <a:lnTo>
                  <a:pt x="335726" y="735585"/>
                </a:lnTo>
                <a:lnTo>
                  <a:pt x="392206" y="735585"/>
                </a:lnTo>
                <a:cubicBezTo>
                  <a:pt x="392801" y="735585"/>
                  <a:pt x="393341" y="735436"/>
                  <a:pt x="393824" y="735139"/>
                </a:cubicBezTo>
                <a:cubicBezTo>
                  <a:pt x="394308" y="734841"/>
                  <a:pt x="394699" y="734376"/>
                  <a:pt x="394996" y="733744"/>
                </a:cubicBezTo>
                <a:cubicBezTo>
                  <a:pt x="395294" y="733111"/>
                  <a:pt x="395536" y="732292"/>
                  <a:pt x="395722" y="731288"/>
                </a:cubicBezTo>
                <a:cubicBezTo>
                  <a:pt x="395908" y="730283"/>
                  <a:pt x="396001" y="729111"/>
                  <a:pt x="396001" y="727772"/>
                </a:cubicBezTo>
                <a:cubicBezTo>
                  <a:pt x="396001" y="726283"/>
                  <a:pt x="395908" y="725037"/>
                  <a:pt x="395722" y="724032"/>
                </a:cubicBezTo>
                <a:cubicBezTo>
                  <a:pt x="395536" y="723028"/>
                  <a:pt x="395294" y="722191"/>
                  <a:pt x="394996" y="721521"/>
                </a:cubicBezTo>
                <a:cubicBezTo>
                  <a:pt x="394699" y="720851"/>
                  <a:pt x="394308" y="720368"/>
                  <a:pt x="393824" y="720070"/>
                </a:cubicBezTo>
                <a:cubicBezTo>
                  <a:pt x="393341" y="719772"/>
                  <a:pt x="392801" y="719623"/>
                  <a:pt x="392206" y="719623"/>
                </a:cubicBezTo>
                <a:close/>
                <a:moveTo>
                  <a:pt x="1286440" y="709019"/>
                </a:moveTo>
                <a:cubicBezTo>
                  <a:pt x="1284654" y="709019"/>
                  <a:pt x="1283184" y="709112"/>
                  <a:pt x="1282031" y="709298"/>
                </a:cubicBezTo>
                <a:cubicBezTo>
                  <a:pt x="1280877" y="709485"/>
                  <a:pt x="1279928" y="709708"/>
                  <a:pt x="1279184" y="709968"/>
                </a:cubicBezTo>
                <a:cubicBezTo>
                  <a:pt x="1278440" y="710229"/>
                  <a:pt x="1277938" y="710601"/>
                  <a:pt x="1277678" y="711084"/>
                </a:cubicBezTo>
                <a:cubicBezTo>
                  <a:pt x="1277417" y="711568"/>
                  <a:pt x="1277287" y="712070"/>
                  <a:pt x="1277287" y="712591"/>
                </a:cubicBezTo>
                <a:lnTo>
                  <a:pt x="1277287" y="770969"/>
                </a:lnTo>
                <a:cubicBezTo>
                  <a:pt x="1272524" y="765983"/>
                  <a:pt x="1267706" y="762207"/>
                  <a:pt x="1262832" y="759640"/>
                </a:cubicBezTo>
                <a:cubicBezTo>
                  <a:pt x="1257958" y="757072"/>
                  <a:pt x="1252581" y="755789"/>
                  <a:pt x="1246703" y="755789"/>
                </a:cubicBezTo>
                <a:cubicBezTo>
                  <a:pt x="1239633" y="755789"/>
                  <a:pt x="1233401" y="757110"/>
                  <a:pt x="1228006" y="759751"/>
                </a:cubicBezTo>
                <a:cubicBezTo>
                  <a:pt x="1222611" y="762393"/>
                  <a:pt x="1218090" y="766169"/>
                  <a:pt x="1214444" y="771081"/>
                </a:cubicBezTo>
                <a:cubicBezTo>
                  <a:pt x="1210798" y="775992"/>
                  <a:pt x="1208044" y="781927"/>
                  <a:pt x="1206184" y="788884"/>
                </a:cubicBezTo>
                <a:cubicBezTo>
                  <a:pt x="1204324" y="795842"/>
                  <a:pt x="1203394" y="803637"/>
                  <a:pt x="1203394" y="812269"/>
                </a:cubicBezTo>
                <a:cubicBezTo>
                  <a:pt x="1203394" y="819562"/>
                  <a:pt x="1204138" y="826501"/>
                  <a:pt x="1205626" y="833086"/>
                </a:cubicBezTo>
                <a:cubicBezTo>
                  <a:pt x="1207114" y="839672"/>
                  <a:pt x="1209477" y="845402"/>
                  <a:pt x="1212714" y="850276"/>
                </a:cubicBezTo>
                <a:cubicBezTo>
                  <a:pt x="1215951" y="855150"/>
                  <a:pt x="1220174" y="859020"/>
                  <a:pt x="1225383" y="861885"/>
                </a:cubicBezTo>
                <a:cubicBezTo>
                  <a:pt x="1230592" y="864749"/>
                  <a:pt x="1236880" y="866182"/>
                  <a:pt x="1244247" y="866182"/>
                </a:cubicBezTo>
                <a:cubicBezTo>
                  <a:pt x="1251019" y="866182"/>
                  <a:pt x="1257251" y="864582"/>
                  <a:pt x="1262944" y="861382"/>
                </a:cubicBezTo>
                <a:cubicBezTo>
                  <a:pt x="1268636" y="858182"/>
                  <a:pt x="1274124" y="853718"/>
                  <a:pt x="1279408" y="847988"/>
                </a:cubicBezTo>
                <a:lnTo>
                  <a:pt x="1279408" y="861271"/>
                </a:lnTo>
                <a:cubicBezTo>
                  <a:pt x="1279408" y="861866"/>
                  <a:pt x="1279556" y="862387"/>
                  <a:pt x="1279854" y="862833"/>
                </a:cubicBezTo>
                <a:cubicBezTo>
                  <a:pt x="1280152" y="863280"/>
                  <a:pt x="1280635" y="863633"/>
                  <a:pt x="1281305" y="863894"/>
                </a:cubicBezTo>
                <a:cubicBezTo>
                  <a:pt x="1281975" y="864154"/>
                  <a:pt x="1282831" y="864359"/>
                  <a:pt x="1283872" y="864508"/>
                </a:cubicBezTo>
                <a:cubicBezTo>
                  <a:pt x="1284914" y="864656"/>
                  <a:pt x="1286216" y="864731"/>
                  <a:pt x="1287779" y="864731"/>
                </a:cubicBezTo>
                <a:cubicBezTo>
                  <a:pt x="1289268" y="864731"/>
                  <a:pt x="1290532" y="864656"/>
                  <a:pt x="1291574" y="864508"/>
                </a:cubicBezTo>
                <a:cubicBezTo>
                  <a:pt x="1292616" y="864359"/>
                  <a:pt x="1293453" y="864154"/>
                  <a:pt x="1294086" y="863894"/>
                </a:cubicBezTo>
                <a:cubicBezTo>
                  <a:pt x="1294718" y="863633"/>
                  <a:pt x="1295165" y="863280"/>
                  <a:pt x="1295425" y="862833"/>
                </a:cubicBezTo>
                <a:cubicBezTo>
                  <a:pt x="1295686" y="862387"/>
                  <a:pt x="1295816" y="861866"/>
                  <a:pt x="1295816" y="861271"/>
                </a:cubicBezTo>
                <a:lnTo>
                  <a:pt x="1295816" y="712591"/>
                </a:lnTo>
                <a:cubicBezTo>
                  <a:pt x="1295816" y="712070"/>
                  <a:pt x="1295648" y="711568"/>
                  <a:pt x="1295314" y="711084"/>
                </a:cubicBezTo>
                <a:cubicBezTo>
                  <a:pt x="1294979" y="710601"/>
                  <a:pt x="1294476" y="710229"/>
                  <a:pt x="1293807" y="709968"/>
                </a:cubicBezTo>
                <a:cubicBezTo>
                  <a:pt x="1293137" y="709708"/>
                  <a:pt x="1292207" y="709485"/>
                  <a:pt x="1291016" y="709298"/>
                </a:cubicBezTo>
                <a:cubicBezTo>
                  <a:pt x="1289826" y="709112"/>
                  <a:pt x="1288300" y="709019"/>
                  <a:pt x="1286440" y="709019"/>
                </a:cubicBezTo>
                <a:close/>
                <a:moveTo>
                  <a:pt x="1048315" y="709019"/>
                </a:moveTo>
                <a:cubicBezTo>
                  <a:pt x="1046529" y="709019"/>
                  <a:pt x="1045059" y="709112"/>
                  <a:pt x="1043906" y="709298"/>
                </a:cubicBezTo>
                <a:cubicBezTo>
                  <a:pt x="1042752" y="709485"/>
                  <a:pt x="1041804" y="709708"/>
                  <a:pt x="1041059" y="709968"/>
                </a:cubicBezTo>
                <a:cubicBezTo>
                  <a:pt x="1040315" y="710229"/>
                  <a:pt x="1039813" y="710601"/>
                  <a:pt x="1039552" y="711084"/>
                </a:cubicBezTo>
                <a:cubicBezTo>
                  <a:pt x="1039292" y="711568"/>
                  <a:pt x="1039162" y="712070"/>
                  <a:pt x="1039162" y="712591"/>
                </a:cubicBezTo>
                <a:lnTo>
                  <a:pt x="1039162" y="770969"/>
                </a:lnTo>
                <a:cubicBezTo>
                  <a:pt x="1034399" y="765983"/>
                  <a:pt x="1029581" y="762207"/>
                  <a:pt x="1024707" y="759640"/>
                </a:cubicBezTo>
                <a:cubicBezTo>
                  <a:pt x="1019833" y="757072"/>
                  <a:pt x="1014456" y="755789"/>
                  <a:pt x="1008578" y="755789"/>
                </a:cubicBezTo>
                <a:cubicBezTo>
                  <a:pt x="1001508" y="755789"/>
                  <a:pt x="995276" y="757110"/>
                  <a:pt x="989881" y="759751"/>
                </a:cubicBezTo>
                <a:cubicBezTo>
                  <a:pt x="984486" y="762393"/>
                  <a:pt x="979965" y="766169"/>
                  <a:pt x="976319" y="771081"/>
                </a:cubicBezTo>
                <a:cubicBezTo>
                  <a:pt x="972673" y="775992"/>
                  <a:pt x="969920" y="781927"/>
                  <a:pt x="968059" y="788884"/>
                </a:cubicBezTo>
                <a:cubicBezTo>
                  <a:pt x="966199" y="795842"/>
                  <a:pt x="965269" y="803637"/>
                  <a:pt x="965269" y="812269"/>
                </a:cubicBezTo>
                <a:cubicBezTo>
                  <a:pt x="965269" y="819562"/>
                  <a:pt x="966013" y="826501"/>
                  <a:pt x="967501" y="833086"/>
                </a:cubicBezTo>
                <a:cubicBezTo>
                  <a:pt x="968989" y="839672"/>
                  <a:pt x="971352" y="845402"/>
                  <a:pt x="974589" y="850276"/>
                </a:cubicBezTo>
                <a:cubicBezTo>
                  <a:pt x="977826" y="855150"/>
                  <a:pt x="982049" y="859020"/>
                  <a:pt x="987258" y="861885"/>
                </a:cubicBezTo>
                <a:cubicBezTo>
                  <a:pt x="992467" y="864749"/>
                  <a:pt x="998755" y="866182"/>
                  <a:pt x="1006122" y="866182"/>
                </a:cubicBezTo>
                <a:cubicBezTo>
                  <a:pt x="1012894" y="866182"/>
                  <a:pt x="1019126" y="864582"/>
                  <a:pt x="1024818" y="861382"/>
                </a:cubicBezTo>
                <a:cubicBezTo>
                  <a:pt x="1030511" y="858182"/>
                  <a:pt x="1035999" y="853718"/>
                  <a:pt x="1041283" y="847988"/>
                </a:cubicBezTo>
                <a:lnTo>
                  <a:pt x="1041283" y="861271"/>
                </a:lnTo>
                <a:cubicBezTo>
                  <a:pt x="1041283" y="861866"/>
                  <a:pt x="1041431" y="862387"/>
                  <a:pt x="1041729" y="862833"/>
                </a:cubicBezTo>
                <a:cubicBezTo>
                  <a:pt x="1042027" y="863280"/>
                  <a:pt x="1042510" y="863633"/>
                  <a:pt x="1043180" y="863894"/>
                </a:cubicBezTo>
                <a:cubicBezTo>
                  <a:pt x="1043850" y="864154"/>
                  <a:pt x="1044706" y="864359"/>
                  <a:pt x="1045747" y="864508"/>
                </a:cubicBezTo>
                <a:cubicBezTo>
                  <a:pt x="1046789" y="864656"/>
                  <a:pt x="1048091" y="864731"/>
                  <a:pt x="1049654" y="864731"/>
                </a:cubicBezTo>
                <a:cubicBezTo>
                  <a:pt x="1051142" y="864731"/>
                  <a:pt x="1052408" y="864656"/>
                  <a:pt x="1053449" y="864508"/>
                </a:cubicBezTo>
                <a:cubicBezTo>
                  <a:pt x="1054491" y="864359"/>
                  <a:pt x="1055328" y="864154"/>
                  <a:pt x="1055961" y="863894"/>
                </a:cubicBezTo>
                <a:cubicBezTo>
                  <a:pt x="1056593" y="863633"/>
                  <a:pt x="1057040" y="863280"/>
                  <a:pt x="1057300" y="862833"/>
                </a:cubicBezTo>
                <a:cubicBezTo>
                  <a:pt x="1057561" y="862387"/>
                  <a:pt x="1057691" y="861866"/>
                  <a:pt x="1057691" y="861271"/>
                </a:cubicBezTo>
                <a:lnTo>
                  <a:pt x="1057691" y="712591"/>
                </a:lnTo>
                <a:cubicBezTo>
                  <a:pt x="1057691" y="712070"/>
                  <a:pt x="1057523" y="711568"/>
                  <a:pt x="1057189" y="711084"/>
                </a:cubicBezTo>
                <a:cubicBezTo>
                  <a:pt x="1056854" y="710601"/>
                  <a:pt x="1056351" y="710229"/>
                  <a:pt x="1055682" y="709968"/>
                </a:cubicBezTo>
                <a:cubicBezTo>
                  <a:pt x="1055012" y="709708"/>
                  <a:pt x="1054082" y="709485"/>
                  <a:pt x="1052891" y="709298"/>
                </a:cubicBezTo>
                <a:cubicBezTo>
                  <a:pt x="1051701" y="709112"/>
                  <a:pt x="1050175" y="709019"/>
                  <a:pt x="1048315" y="709019"/>
                </a:cubicBezTo>
                <a:close/>
                <a:moveTo>
                  <a:pt x="924490" y="709019"/>
                </a:moveTo>
                <a:cubicBezTo>
                  <a:pt x="922704" y="709019"/>
                  <a:pt x="921234" y="709112"/>
                  <a:pt x="920081" y="709298"/>
                </a:cubicBezTo>
                <a:cubicBezTo>
                  <a:pt x="918927" y="709485"/>
                  <a:pt x="917978" y="709708"/>
                  <a:pt x="917234" y="709968"/>
                </a:cubicBezTo>
                <a:cubicBezTo>
                  <a:pt x="916490" y="710229"/>
                  <a:pt x="915988" y="710601"/>
                  <a:pt x="915727" y="711084"/>
                </a:cubicBezTo>
                <a:cubicBezTo>
                  <a:pt x="915467" y="711568"/>
                  <a:pt x="915337" y="712070"/>
                  <a:pt x="915337" y="712591"/>
                </a:cubicBezTo>
                <a:lnTo>
                  <a:pt x="915337" y="770969"/>
                </a:lnTo>
                <a:cubicBezTo>
                  <a:pt x="910574" y="765983"/>
                  <a:pt x="905756" y="762207"/>
                  <a:pt x="900882" y="759640"/>
                </a:cubicBezTo>
                <a:cubicBezTo>
                  <a:pt x="896008" y="757072"/>
                  <a:pt x="890631" y="755789"/>
                  <a:pt x="884753" y="755789"/>
                </a:cubicBezTo>
                <a:cubicBezTo>
                  <a:pt x="877683" y="755789"/>
                  <a:pt x="871451" y="757110"/>
                  <a:pt x="866056" y="759751"/>
                </a:cubicBezTo>
                <a:cubicBezTo>
                  <a:pt x="860661" y="762393"/>
                  <a:pt x="856140" y="766169"/>
                  <a:pt x="852494" y="771081"/>
                </a:cubicBezTo>
                <a:cubicBezTo>
                  <a:pt x="848848" y="775992"/>
                  <a:pt x="846094" y="781927"/>
                  <a:pt x="844234" y="788884"/>
                </a:cubicBezTo>
                <a:cubicBezTo>
                  <a:pt x="842374" y="795842"/>
                  <a:pt x="841444" y="803637"/>
                  <a:pt x="841444" y="812269"/>
                </a:cubicBezTo>
                <a:cubicBezTo>
                  <a:pt x="841444" y="819562"/>
                  <a:pt x="842188" y="826501"/>
                  <a:pt x="843676" y="833086"/>
                </a:cubicBezTo>
                <a:cubicBezTo>
                  <a:pt x="845164" y="839672"/>
                  <a:pt x="847527" y="845402"/>
                  <a:pt x="850764" y="850276"/>
                </a:cubicBezTo>
                <a:cubicBezTo>
                  <a:pt x="854001" y="855150"/>
                  <a:pt x="858224" y="859020"/>
                  <a:pt x="863433" y="861885"/>
                </a:cubicBezTo>
                <a:cubicBezTo>
                  <a:pt x="868642" y="864749"/>
                  <a:pt x="874930" y="866182"/>
                  <a:pt x="882297" y="866182"/>
                </a:cubicBezTo>
                <a:cubicBezTo>
                  <a:pt x="889069" y="866182"/>
                  <a:pt x="895301" y="864582"/>
                  <a:pt x="900993" y="861382"/>
                </a:cubicBezTo>
                <a:cubicBezTo>
                  <a:pt x="906686" y="858182"/>
                  <a:pt x="912174" y="853718"/>
                  <a:pt x="917458" y="847988"/>
                </a:cubicBezTo>
                <a:lnTo>
                  <a:pt x="917458" y="861271"/>
                </a:lnTo>
                <a:cubicBezTo>
                  <a:pt x="917458" y="861866"/>
                  <a:pt x="917606" y="862387"/>
                  <a:pt x="917904" y="862833"/>
                </a:cubicBezTo>
                <a:cubicBezTo>
                  <a:pt x="918202" y="863280"/>
                  <a:pt x="918685" y="863633"/>
                  <a:pt x="919355" y="863894"/>
                </a:cubicBezTo>
                <a:cubicBezTo>
                  <a:pt x="920025" y="864154"/>
                  <a:pt x="920881" y="864359"/>
                  <a:pt x="921922" y="864508"/>
                </a:cubicBezTo>
                <a:cubicBezTo>
                  <a:pt x="922964" y="864656"/>
                  <a:pt x="924266" y="864731"/>
                  <a:pt x="925829" y="864731"/>
                </a:cubicBezTo>
                <a:cubicBezTo>
                  <a:pt x="927317" y="864731"/>
                  <a:pt x="928582" y="864656"/>
                  <a:pt x="929624" y="864508"/>
                </a:cubicBezTo>
                <a:cubicBezTo>
                  <a:pt x="930666" y="864359"/>
                  <a:pt x="931503" y="864154"/>
                  <a:pt x="932136" y="863894"/>
                </a:cubicBezTo>
                <a:cubicBezTo>
                  <a:pt x="932768" y="863633"/>
                  <a:pt x="933215" y="863280"/>
                  <a:pt x="933475" y="862833"/>
                </a:cubicBezTo>
                <a:cubicBezTo>
                  <a:pt x="933736" y="862387"/>
                  <a:pt x="933866" y="861866"/>
                  <a:pt x="933866" y="861271"/>
                </a:cubicBezTo>
                <a:lnTo>
                  <a:pt x="933866" y="712591"/>
                </a:lnTo>
                <a:cubicBezTo>
                  <a:pt x="933866" y="712070"/>
                  <a:pt x="933698" y="711568"/>
                  <a:pt x="933364" y="711084"/>
                </a:cubicBezTo>
                <a:cubicBezTo>
                  <a:pt x="933029" y="710601"/>
                  <a:pt x="932526" y="710229"/>
                  <a:pt x="931857" y="709968"/>
                </a:cubicBezTo>
                <a:cubicBezTo>
                  <a:pt x="931187" y="709708"/>
                  <a:pt x="930257" y="709485"/>
                  <a:pt x="929066" y="709298"/>
                </a:cubicBezTo>
                <a:cubicBezTo>
                  <a:pt x="927876" y="709112"/>
                  <a:pt x="926350" y="709019"/>
                  <a:pt x="924490" y="709019"/>
                </a:cubicBezTo>
                <a:close/>
                <a:moveTo>
                  <a:pt x="618834" y="708573"/>
                </a:moveTo>
                <a:cubicBezTo>
                  <a:pt x="617048" y="708573"/>
                  <a:pt x="615560" y="708647"/>
                  <a:pt x="614369" y="708796"/>
                </a:cubicBezTo>
                <a:cubicBezTo>
                  <a:pt x="613178" y="708945"/>
                  <a:pt x="612230" y="709168"/>
                  <a:pt x="611523" y="709466"/>
                </a:cubicBezTo>
                <a:cubicBezTo>
                  <a:pt x="610816" y="709764"/>
                  <a:pt x="610332" y="710136"/>
                  <a:pt x="610072" y="710582"/>
                </a:cubicBezTo>
                <a:cubicBezTo>
                  <a:pt x="609811" y="711029"/>
                  <a:pt x="609681" y="711550"/>
                  <a:pt x="609681" y="712145"/>
                </a:cubicBezTo>
                <a:lnTo>
                  <a:pt x="609681" y="861271"/>
                </a:lnTo>
                <a:cubicBezTo>
                  <a:pt x="609681" y="861866"/>
                  <a:pt x="609793" y="862387"/>
                  <a:pt x="610016" y="862833"/>
                </a:cubicBezTo>
                <a:cubicBezTo>
                  <a:pt x="610239" y="863280"/>
                  <a:pt x="610686" y="863633"/>
                  <a:pt x="611355" y="863894"/>
                </a:cubicBezTo>
                <a:cubicBezTo>
                  <a:pt x="612025" y="864154"/>
                  <a:pt x="612881" y="864359"/>
                  <a:pt x="613923" y="864508"/>
                </a:cubicBezTo>
                <a:cubicBezTo>
                  <a:pt x="614964" y="864656"/>
                  <a:pt x="616229" y="864731"/>
                  <a:pt x="617718" y="864731"/>
                </a:cubicBezTo>
                <a:cubicBezTo>
                  <a:pt x="619280" y="864731"/>
                  <a:pt x="620564" y="864656"/>
                  <a:pt x="621569" y="864508"/>
                </a:cubicBezTo>
                <a:cubicBezTo>
                  <a:pt x="622573" y="864359"/>
                  <a:pt x="623410" y="864154"/>
                  <a:pt x="624080" y="863894"/>
                </a:cubicBezTo>
                <a:cubicBezTo>
                  <a:pt x="624750" y="863633"/>
                  <a:pt x="625234" y="863280"/>
                  <a:pt x="625531" y="862833"/>
                </a:cubicBezTo>
                <a:cubicBezTo>
                  <a:pt x="625829" y="862387"/>
                  <a:pt x="625978" y="861866"/>
                  <a:pt x="625978" y="861271"/>
                </a:cubicBezTo>
                <a:lnTo>
                  <a:pt x="625978" y="848992"/>
                </a:lnTo>
                <a:cubicBezTo>
                  <a:pt x="628880" y="852043"/>
                  <a:pt x="631633" y="854648"/>
                  <a:pt x="634238" y="856806"/>
                </a:cubicBezTo>
                <a:cubicBezTo>
                  <a:pt x="636842" y="858964"/>
                  <a:pt x="639447" y="860750"/>
                  <a:pt x="642051" y="862164"/>
                </a:cubicBezTo>
                <a:cubicBezTo>
                  <a:pt x="644656" y="863577"/>
                  <a:pt x="647316" y="864601"/>
                  <a:pt x="650032" y="865233"/>
                </a:cubicBezTo>
                <a:cubicBezTo>
                  <a:pt x="652748" y="865866"/>
                  <a:pt x="655706" y="866182"/>
                  <a:pt x="658906" y="866182"/>
                </a:cubicBezTo>
                <a:cubicBezTo>
                  <a:pt x="665826" y="866182"/>
                  <a:pt x="671966" y="864880"/>
                  <a:pt x="677323" y="862275"/>
                </a:cubicBezTo>
                <a:cubicBezTo>
                  <a:pt x="682681" y="859671"/>
                  <a:pt x="687202" y="855913"/>
                  <a:pt x="690885" y="851001"/>
                </a:cubicBezTo>
                <a:cubicBezTo>
                  <a:pt x="694569" y="846090"/>
                  <a:pt x="697359" y="840156"/>
                  <a:pt x="699257" y="833198"/>
                </a:cubicBezTo>
                <a:cubicBezTo>
                  <a:pt x="701154" y="826240"/>
                  <a:pt x="702103" y="818408"/>
                  <a:pt x="702103" y="809702"/>
                </a:cubicBezTo>
                <a:cubicBezTo>
                  <a:pt x="702103" y="802409"/>
                  <a:pt x="701359" y="795489"/>
                  <a:pt x="699871" y="788940"/>
                </a:cubicBezTo>
                <a:cubicBezTo>
                  <a:pt x="698383" y="782392"/>
                  <a:pt x="696020" y="776680"/>
                  <a:pt x="692783" y="771806"/>
                </a:cubicBezTo>
                <a:cubicBezTo>
                  <a:pt x="689546" y="766932"/>
                  <a:pt x="685342" y="763044"/>
                  <a:pt x="680170" y="760142"/>
                </a:cubicBezTo>
                <a:cubicBezTo>
                  <a:pt x="674998" y="757240"/>
                  <a:pt x="668766" y="755789"/>
                  <a:pt x="661473" y="755789"/>
                </a:cubicBezTo>
                <a:cubicBezTo>
                  <a:pt x="658497" y="755789"/>
                  <a:pt x="655669" y="756086"/>
                  <a:pt x="652990" y="756682"/>
                </a:cubicBezTo>
                <a:cubicBezTo>
                  <a:pt x="650311" y="757277"/>
                  <a:pt x="647632" y="758226"/>
                  <a:pt x="644953" y="759528"/>
                </a:cubicBezTo>
                <a:cubicBezTo>
                  <a:pt x="642274" y="760830"/>
                  <a:pt x="639540" y="762523"/>
                  <a:pt x="636749" y="764607"/>
                </a:cubicBezTo>
                <a:cubicBezTo>
                  <a:pt x="633959" y="766690"/>
                  <a:pt x="631075" y="769258"/>
                  <a:pt x="628099" y="772309"/>
                </a:cubicBezTo>
                <a:lnTo>
                  <a:pt x="628099" y="712145"/>
                </a:lnTo>
                <a:cubicBezTo>
                  <a:pt x="628099" y="711550"/>
                  <a:pt x="627950" y="711029"/>
                  <a:pt x="627652" y="710582"/>
                </a:cubicBezTo>
                <a:cubicBezTo>
                  <a:pt x="627354" y="710136"/>
                  <a:pt x="626871" y="709764"/>
                  <a:pt x="626201" y="709466"/>
                </a:cubicBezTo>
                <a:cubicBezTo>
                  <a:pt x="625531" y="709168"/>
                  <a:pt x="624601" y="708945"/>
                  <a:pt x="623410" y="708796"/>
                </a:cubicBezTo>
                <a:cubicBezTo>
                  <a:pt x="622220" y="708647"/>
                  <a:pt x="620694" y="708573"/>
                  <a:pt x="618834" y="708573"/>
                </a:cubicBezTo>
                <a:close/>
                <a:moveTo>
                  <a:pt x="180779" y="0"/>
                </a:moveTo>
                <a:lnTo>
                  <a:pt x="2258380" y="0"/>
                </a:lnTo>
                <a:cubicBezTo>
                  <a:pt x="2358221" y="0"/>
                  <a:pt x="2439159" y="80938"/>
                  <a:pt x="2439159" y="180779"/>
                </a:cubicBezTo>
                <a:lnTo>
                  <a:pt x="2439159" y="1922771"/>
                </a:lnTo>
                <a:cubicBezTo>
                  <a:pt x="2439159" y="2022612"/>
                  <a:pt x="2358221" y="2103550"/>
                  <a:pt x="2258380" y="2103550"/>
                </a:cubicBezTo>
                <a:lnTo>
                  <a:pt x="180779" y="2103550"/>
                </a:lnTo>
                <a:cubicBezTo>
                  <a:pt x="80938" y="2103550"/>
                  <a:pt x="0" y="2022612"/>
                  <a:pt x="0" y="1922771"/>
                </a:cubicBezTo>
                <a:lnTo>
                  <a:pt x="0" y="180779"/>
                </a:lnTo>
                <a:cubicBezTo>
                  <a:pt x="0" y="80938"/>
                  <a:pt x="80938" y="0"/>
                  <a:pt x="180779" y="0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1B82A2-89B5-3F51-B303-48C49C1DD0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816730" y="1623891"/>
            <a:ext cx="3879345" cy="2098364"/>
          </a:xfrm>
          <a:custGeom>
            <a:avLst/>
            <a:gdLst/>
            <a:ahLst/>
            <a:cxnLst/>
            <a:rect l="l" t="t" r="r" b="b"/>
            <a:pathLst>
              <a:path w="3560257" h="1925767">
                <a:moveTo>
                  <a:pt x="2617677" y="971745"/>
                </a:moveTo>
                <a:lnTo>
                  <a:pt x="2643685" y="972638"/>
                </a:lnTo>
                <a:cubicBezTo>
                  <a:pt x="2649712" y="972787"/>
                  <a:pt x="2654493" y="974033"/>
                  <a:pt x="2658028" y="976377"/>
                </a:cubicBezTo>
                <a:cubicBezTo>
                  <a:pt x="2661563" y="978721"/>
                  <a:pt x="2663330" y="982051"/>
                  <a:pt x="2663330" y="986367"/>
                </a:cubicBezTo>
                <a:cubicBezTo>
                  <a:pt x="2663330" y="988897"/>
                  <a:pt x="2662828" y="991316"/>
                  <a:pt x="2661823" y="993623"/>
                </a:cubicBezTo>
                <a:cubicBezTo>
                  <a:pt x="2660818" y="995929"/>
                  <a:pt x="2659163" y="997976"/>
                  <a:pt x="2656856" y="999762"/>
                </a:cubicBezTo>
                <a:cubicBezTo>
                  <a:pt x="2654549" y="1001548"/>
                  <a:pt x="2651517" y="1002980"/>
                  <a:pt x="2647759" y="1004059"/>
                </a:cubicBezTo>
                <a:cubicBezTo>
                  <a:pt x="2644001" y="1005138"/>
                  <a:pt x="2639331" y="1005678"/>
                  <a:pt x="2633750" y="1005678"/>
                </a:cubicBezTo>
                <a:cubicBezTo>
                  <a:pt x="2624970" y="1005678"/>
                  <a:pt x="2618123" y="1004431"/>
                  <a:pt x="2613212" y="1001938"/>
                </a:cubicBezTo>
                <a:cubicBezTo>
                  <a:pt x="2608301" y="999445"/>
                  <a:pt x="2605845" y="995781"/>
                  <a:pt x="2605845" y="990944"/>
                </a:cubicBezTo>
                <a:cubicBezTo>
                  <a:pt x="2605845" y="989381"/>
                  <a:pt x="2606013" y="987855"/>
                  <a:pt x="2606347" y="986367"/>
                </a:cubicBezTo>
                <a:cubicBezTo>
                  <a:pt x="2606682" y="984879"/>
                  <a:pt x="2607296" y="983372"/>
                  <a:pt x="2608189" y="981846"/>
                </a:cubicBezTo>
                <a:cubicBezTo>
                  <a:pt x="2609082" y="980321"/>
                  <a:pt x="2610291" y="978721"/>
                  <a:pt x="2611817" y="977047"/>
                </a:cubicBezTo>
                <a:cubicBezTo>
                  <a:pt x="2613342" y="975372"/>
                  <a:pt x="2615296" y="973605"/>
                  <a:pt x="2617677" y="971745"/>
                </a:cubicBezTo>
                <a:close/>
                <a:moveTo>
                  <a:pt x="2526259" y="930445"/>
                </a:moveTo>
                <a:lnTo>
                  <a:pt x="2541998" y="930445"/>
                </a:lnTo>
                <a:lnTo>
                  <a:pt x="2541998" y="951765"/>
                </a:lnTo>
                <a:cubicBezTo>
                  <a:pt x="2537459" y="956825"/>
                  <a:pt x="2533124" y="960583"/>
                  <a:pt x="2528994" y="963038"/>
                </a:cubicBezTo>
                <a:cubicBezTo>
                  <a:pt x="2524864" y="965494"/>
                  <a:pt x="2520381" y="966722"/>
                  <a:pt x="2515544" y="966722"/>
                </a:cubicBezTo>
                <a:cubicBezTo>
                  <a:pt x="2509591" y="966722"/>
                  <a:pt x="2504958" y="965178"/>
                  <a:pt x="2501647" y="962090"/>
                </a:cubicBezTo>
                <a:cubicBezTo>
                  <a:pt x="2498335" y="959001"/>
                  <a:pt x="2496680" y="954853"/>
                  <a:pt x="2496680" y="949644"/>
                </a:cubicBezTo>
                <a:cubicBezTo>
                  <a:pt x="2496680" y="946593"/>
                  <a:pt x="2497256" y="943895"/>
                  <a:pt x="2498410" y="941551"/>
                </a:cubicBezTo>
                <a:cubicBezTo>
                  <a:pt x="2499563" y="939207"/>
                  <a:pt x="2501368" y="937198"/>
                  <a:pt x="2503823" y="935524"/>
                </a:cubicBezTo>
                <a:cubicBezTo>
                  <a:pt x="2506279" y="933849"/>
                  <a:pt x="2509367" y="932584"/>
                  <a:pt x="2513088" y="931729"/>
                </a:cubicBezTo>
                <a:cubicBezTo>
                  <a:pt x="2516809" y="930873"/>
                  <a:pt x="2521199" y="930445"/>
                  <a:pt x="2526259" y="930445"/>
                </a:cubicBezTo>
                <a:close/>
                <a:moveTo>
                  <a:pt x="1659484" y="930445"/>
                </a:moveTo>
                <a:lnTo>
                  <a:pt x="1675223" y="930445"/>
                </a:lnTo>
                <a:lnTo>
                  <a:pt x="1675223" y="951765"/>
                </a:lnTo>
                <a:cubicBezTo>
                  <a:pt x="1670684" y="956825"/>
                  <a:pt x="1666349" y="960583"/>
                  <a:pt x="1662219" y="963038"/>
                </a:cubicBezTo>
                <a:cubicBezTo>
                  <a:pt x="1658089" y="965494"/>
                  <a:pt x="1653606" y="966722"/>
                  <a:pt x="1648769" y="966722"/>
                </a:cubicBezTo>
                <a:cubicBezTo>
                  <a:pt x="1642816" y="966722"/>
                  <a:pt x="1638183" y="965178"/>
                  <a:pt x="1634872" y="962090"/>
                </a:cubicBezTo>
                <a:cubicBezTo>
                  <a:pt x="1631560" y="959001"/>
                  <a:pt x="1629905" y="954853"/>
                  <a:pt x="1629905" y="949644"/>
                </a:cubicBezTo>
                <a:cubicBezTo>
                  <a:pt x="1629905" y="946593"/>
                  <a:pt x="1630482" y="943895"/>
                  <a:pt x="1631635" y="941551"/>
                </a:cubicBezTo>
                <a:cubicBezTo>
                  <a:pt x="1632788" y="939207"/>
                  <a:pt x="1634593" y="937198"/>
                  <a:pt x="1637049" y="935524"/>
                </a:cubicBezTo>
                <a:cubicBezTo>
                  <a:pt x="1639504" y="933849"/>
                  <a:pt x="1642592" y="932584"/>
                  <a:pt x="1646313" y="931729"/>
                </a:cubicBezTo>
                <a:cubicBezTo>
                  <a:pt x="1650034" y="930873"/>
                  <a:pt x="1654424" y="930445"/>
                  <a:pt x="1659484" y="930445"/>
                </a:cubicBezTo>
                <a:close/>
                <a:moveTo>
                  <a:pt x="2409203" y="886578"/>
                </a:moveTo>
                <a:cubicBezTo>
                  <a:pt x="2413995" y="886578"/>
                  <a:pt x="2418000" y="887694"/>
                  <a:pt x="2421220" y="889927"/>
                </a:cubicBezTo>
                <a:cubicBezTo>
                  <a:pt x="2424439" y="892159"/>
                  <a:pt x="2427004" y="895135"/>
                  <a:pt x="2428913" y="898856"/>
                </a:cubicBezTo>
                <a:cubicBezTo>
                  <a:pt x="2430822" y="902577"/>
                  <a:pt x="2432170" y="906837"/>
                  <a:pt x="2432956" y="911637"/>
                </a:cubicBezTo>
                <a:cubicBezTo>
                  <a:pt x="2433742" y="916437"/>
                  <a:pt x="2434135" y="921404"/>
                  <a:pt x="2434135" y="926538"/>
                </a:cubicBezTo>
                <a:cubicBezTo>
                  <a:pt x="2434135" y="931226"/>
                  <a:pt x="2433648" y="935877"/>
                  <a:pt x="2432675" y="940491"/>
                </a:cubicBezTo>
                <a:cubicBezTo>
                  <a:pt x="2431702" y="945105"/>
                  <a:pt x="2430185" y="949272"/>
                  <a:pt x="2428126" y="952992"/>
                </a:cubicBezTo>
                <a:cubicBezTo>
                  <a:pt x="2426067" y="956713"/>
                  <a:pt x="2423372" y="959690"/>
                  <a:pt x="2420040" y="961922"/>
                </a:cubicBezTo>
                <a:cubicBezTo>
                  <a:pt x="2416708" y="964155"/>
                  <a:pt x="2412721" y="965271"/>
                  <a:pt x="2408080" y="965271"/>
                </a:cubicBezTo>
                <a:cubicBezTo>
                  <a:pt x="2403064" y="965271"/>
                  <a:pt x="2398272" y="963634"/>
                  <a:pt x="2393705" y="960359"/>
                </a:cubicBezTo>
                <a:cubicBezTo>
                  <a:pt x="2389138" y="957085"/>
                  <a:pt x="2384309" y="952360"/>
                  <a:pt x="2379217" y="946184"/>
                </a:cubicBezTo>
                <a:lnTo>
                  <a:pt x="2379217" y="906223"/>
                </a:lnTo>
                <a:cubicBezTo>
                  <a:pt x="2382137" y="902577"/>
                  <a:pt x="2384907" y="899507"/>
                  <a:pt x="2387528" y="897014"/>
                </a:cubicBezTo>
                <a:cubicBezTo>
                  <a:pt x="2390148" y="894522"/>
                  <a:pt x="2392657" y="892512"/>
                  <a:pt x="2395053" y="890987"/>
                </a:cubicBezTo>
                <a:cubicBezTo>
                  <a:pt x="2397448" y="889461"/>
                  <a:pt x="2399807" y="888345"/>
                  <a:pt x="2402127" y="887638"/>
                </a:cubicBezTo>
                <a:cubicBezTo>
                  <a:pt x="2404448" y="886931"/>
                  <a:pt x="2406807" y="886578"/>
                  <a:pt x="2409203" y="886578"/>
                </a:cubicBezTo>
                <a:close/>
                <a:moveTo>
                  <a:pt x="1542428" y="886578"/>
                </a:moveTo>
                <a:cubicBezTo>
                  <a:pt x="1547220" y="886578"/>
                  <a:pt x="1551225" y="887694"/>
                  <a:pt x="1554445" y="889927"/>
                </a:cubicBezTo>
                <a:cubicBezTo>
                  <a:pt x="1557665" y="892159"/>
                  <a:pt x="1560229" y="895135"/>
                  <a:pt x="1562138" y="898856"/>
                </a:cubicBezTo>
                <a:cubicBezTo>
                  <a:pt x="1564047" y="902577"/>
                  <a:pt x="1565395" y="906837"/>
                  <a:pt x="1566181" y="911637"/>
                </a:cubicBezTo>
                <a:cubicBezTo>
                  <a:pt x="1566967" y="916437"/>
                  <a:pt x="1567360" y="921404"/>
                  <a:pt x="1567360" y="926538"/>
                </a:cubicBezTo>
                <a:cubicBezTo>
                  <a:pt x="1567360" y="931226"/>
                  <a:pt x="1566873" y="935877"/>
                  <a:pt x="1565900" y="940491"/>
                </a:cubicBezTo>
                <a:cubicBezTo>
                  <a:pt x="1564927" y="945105"/>
                  <a:pt x="1563411" y="949272"/>
                  <a:pt x="1561352" y="952992"/>
                </a:cubicBezTo>
                <a:cubicBezTo>
                  <a:pt x="1559292" y="956713"/>
                  <a:pt x="1556597" y="959690"/>
                  <a:pt x="1553265" y="961922"/>
                </a:cubicBezTo>
                <a:cubicBezTo>
                  <a:pt x="1549933" y="964155"/>
                  <a:pt x="1545946" y="965271"/>
                  <a:pt x="1541305" y="965271"/>
                </a:cubicBezTo>
                <a:cubicBezTo>
                  <a:pt x="1536289" y="965271"/>
                  <a:pt x="1531497" y="963634"/>
                  <a:pt x="1526930" y="960359"/>
                </a:cubicBezTo>
                <a:cubicBezTo>
                  <a:pt x="1522363" y="957085"/>
                  <a:pt x="1517534" y="952360"/>
                  <a:pt x="1512442" y="946184"/>
                </a:cubicBezTo>
                <a:lnTo>
                  <a:pt x="1512442" y="906223"/>
                </a:lnTo>
                <a:cubicBezTo>
                  <a:pt x="1515362" y="902577"/>
                  <a:pt x="1518132" y="899507"/>
                  <a:pt x="1520753" y="897014"/>
                </a:cubicBezTo>
                <a:cubicBezTo>
                  <a:pt x="1523374" y="894522"/>
                  <a:pt x="1525882" y="892512"/>
                  <a:pt x="1528278" y="890987"/>
                </a:cubicBezTo>
                <a:cubicBezTo>
                  <a:pt x="1530673" y="889461"/>
                  <a:pt x="1533032" y="888345"/>
                  <a:pt x="1535352" y="887638"/>
                </a:cubicBezTo>
                <a:cubicBezTo>
                  <a:pt x="1537673" y="886931"/>
                  <a:pt x="1540032" y="886578"/>
                  <a:pt x="1542428" y="886578"/>
                </a:cubicBezTo>
                <a:close/>
                <a:moveTo>
                  <a:pt x="1361084" y="886578"/>
                </a:moveTo>
                <a:cubicBezTo>
                  <a:pt x="1366144" y="886578"/>
                  <a:pt x="1371000" y="888196"/>
                  <a:pt x="1375651" y="891433"/>
                </a:cubicBezTo>
                <a:cubicBezTo>
                  <a:pt x="1380301" y="894670"/>
                  <a:pt x="1385120" y="899377"/>
                  <a:pt x="1390105" y="905553"/>
                </a:cubicBezTo>
                <a:lnTo>
                  <a:pt x="1390105" y="945737"/>
                </a:lnTo>
                <a:cubicBezTo>
                  <a:pt x="1387203" y="949383"/>
                  <a:pt x="1384450" y="952453"/>
                  <a:pt x="1381846" y="954946"/>
                </a:cubicBezTo>
                <a:cubicBezTo>
                  <a:pt x="1379241" y="957439"/>
                  <a:pt x="1376748" y="959466"/>
                  <a:pt x="1374367" y="961029"/>
                </a:cubicBezTo>
                <a:cubicBezTo>
                  <a:pt x="1371986" y="962592"/>
                  <a:pt x="1369660" y="963708"/>
                  <a:pt x="1367391" y="964378"/>
                </a:cubicBezTo>
                <a:cubicBezTo>
                  <a:pt x="1365121" y="965048"/>
                  <a:pt x="1362758" y="965382"/>
                  <a:pt x="1360303" y="965382"/>
                </a:cubicBezTo>
                <a:cubicBezTo>
                  <a:pt x="1355466" y="965382"/>
                  <a:pt x="1351447" y="964248"/>
                  <a:pt x="1348248" y="961978"/>
                </a:cubicBezTo>
                <a:cubicBezTo>
                  <a:pt x="1345048" y="959708"/>
                  <a:pt x="1342480" y="956695"/>
                  <a:pt x="1340546" y="952937"/>
                </a:cubicBezTo>
                <a:cubicBezTo>
                  <a:pt x="1338611" y="949179"/>
                  <a:pt x="1337253" y="944881"/>
                  <a:pt x="1336472" y="940044"/>
                </a:cubicBezTo>
                <a:cubicBezTo>
                  <a:pt x="1335690" y="935207"/>
                  <a:pt x="1335300" y="930259"/>
                  <a:pt x="1335300" y="925199"/>
                </a:cubicBezTo>
                <a:cubicBezTo>
                  <a:pt x="1335300" y="920436"/>
                  <a:pt x="1335765" y="915748"/>
                  <a:pt x="1336695" y="911135"/>
                </a:cubicBezTo>
                <a:cubicBezTo>
                  <a:pt x="1337625" y="906521"/>
                  <a:pt x="1339113" y="902391"/>
                  <a:pt x="1341160" y="898745"/>
                </a:cubicBezTo>
                <a:cubicBezTo>
                  <a:pt x="1343206" y="895098"/>
                  <a:pt x="1345866" y="892159"/>
                  <a:pt x="1349141" y="889927"/>
                </a:cubicBezTo>
                <a:cubicBezTo>
                  <a:pt x="1352415" y="887694"/>
                  <a:pt x="1356396" y="886578"/>
                  <a:pt x="1361084" y="886578"/>
                </a:cubicBezTo>
                <a:close/>
                <a:moveTo>
                  <a:pt x="966003" y="886131"/>
                </a:moveTo>
                <a:cubicBezTo>
                  <a:pt x="971935" y="886131"/>
                  <a:pt x="976891" y="887192"/>
                  <a:pt x="980870" y="889313"/>
                </a:cubicBezTo>
                <a:cubicBezTo>
                  <a:pt x="984850" y="891433"/>
                  <a:pt x="988003" y="894317"/>
                  <a:pt x="990331" y="897963"/>
                </a:cubicBezTo>
                <a:cubicBezTo>
                  <a:pt x="992659" y="901610"/>
                  <a:pt x="994330" y="905851"/>
                  <a:pt x="995344" y="910688"/>
                </a:cubicBezTo>
                <a:cubicBezTo>
                  <a:pt x="996357" y="915525"/>
                  <a:pt x="996864" y="920660"/>
                  <a:pt x="996864" y="926092"/>
                </a:cubicBezTo>
                <a:cubicBezTo>
                  <a:pt x="996864" y="931896"/>
                  <a:pt x="996263" y="937217"/>
                  <a:pt x="995062" y="942054"/>
                </a:cubicBezTo>
                <a:cubicBezTo>
                  <a:pt x="993860" y="946890"/>
                  <a:pt x="991983" y="951058"/>
                  <a:pt x="989430" y="954555"/>
                </a:cubicBezTo>
                <a:cubicBezTo>
                  <a:pt x="986877" y="958053"/>
                  <a:pt x="983611" y="960769"/>
                  <a:pt x="979632" y="962703"/>
                </a:cubicBezTo>
                <a:cubicBezTo>
                  <a:pt x="975652" y="964638"/>
                  <a:pt x="970959" y="965606"/>
                  <a:pt x="965553" y="965606"/>
                </a:cubicBezTo>
                <a:cubicBezTo>
                  <a:pt x="959621" y="965606"/>
                  <a:pt x="954665" y="964545"/>
                  <a:pt x="950685" y="962424"/>
                </a:cubicBezTo>
                <a:cubicBezTo>
                  <a:pt x="946706" y="960304"/>
                  <a:pt x="943534" y="957439"/>
                  <a:pt x="941169" y="953830"/>
                </a:cubicBezTo>
                <a:cubicBezTo>
                  <a:pt x="938804" y="950221"/>
                  <a:pt x="937114" y="945998"/>
                  <a:pt x="936101" y="941161"/>
                </a:cubicBezTo>
                <a:cubicBezTo>
                  <a:pt x="935087" y="936324"/>
                  <a:pt x="934580" y="931152"/>
                  <a:pt x="934580" y="925645"/>
                </a:cubicBezTo>
                <a:cubicBezTo>
                  <a:pt x="934580" y="919915"/>
                  <a:pt x="935199" y="914632"/>
                  <a:pt x="936438" y="909795"/>
                </a:cubicBezTo>
                <a:cubicBezTo>
                  <a:pt x="937677" y="904958"/>
                  <a:pt x="939573" y="900772"/>
                  <a:pt x="942125" y="897238"/>
                </a:cubicBezTo>
                <a:cubicBezTo>
                  <a:pt x="944678" y="893703"/>
                  <a:pt x="947926" y="890968"/>
                  <a:pt x="951868" y="889034"/>
                </a:cubicBezTo>
                <a:cubicBezTo>
                  <a:pt x="955810" y="887099"/>
                  <a:pt x="960522" y="886131"/>
                  <a:pt x="966003" y="886131"/>
                </a:cubicBezTo>
                <a:close/>
                <a:moveTo>
                  <a:pt x="2744279" y="885127"/>
                </a:moveTo>
                <a:cubicBezTo>
                  <a:pt x="2753189" y="885127"/>
                  <a:pt x="2759909" y="887880"/>
                  <a:pt x="2764437" y="893387"/>
                </a:cubicBezTo>
                <a:cubicBezTo>
                  <a:pt x="2768966" y="898893"/>
                  <a:pt x="2771119" y="906484"/>
                  <a:pt x="2770896" y="916157"/>
                </a:cubicBezTo>
                <a:lnTo>
                  <a:pt x="2716090" y="916157"/>
                </a:lnTo>
                <a:cubicBezTo>
                  <a:pt x="2716240" y="912065"/>
                  <a:pt x="2716951" y="908139"/>
                  <a:pt x="2718223" y="904381"/>
                </a:cubicBezTo>
                <a:cubicBezTo>
                  <a:pt x="2719496" y="900624"/>
                  <a:pt x="2721293" y="897331"/>
                  <a:pt x="2723614" y="894503"/>
                </a:cubicBezTo>
                <a:cubicBezTo>
                  <a:pt x="2725936" y="891675"/>
                  <a:pt x="2728818" y="889406"/>
                  <a:pt x="2732262" y="887694"/>
                </a:cubicBezTo>
                <a:cubicBezTo>
                  <a:pt x="2735706" y="885983"/>
                  <a:pt x="2739712" y="885127"/>
                  <a:pt x="2744279" y="885127"/>
                </a:cubicBezTo>
                <a:close/>
                <a:moveTo>
                  <a:pt x="2058479" y="885127"/>
                </a:moveTo>
                <a:cubicBezTo>
                  <a:pt x="2067389" y="885127"/>
                  <a:pt x="2074108" y="887880"/>
                  <a:pt x="2078637" y="893387"/>
                </a:cubicBezTo>
                <a:cubicBezTo>
                  <a:pt x="2083166" y="898893"/>
                  <a:pt x="2085319" y="906484"/>
                  <a:pt x="2085096" y="916157"/>
                </a:cubicBezTo>
                <a:lnTo>
                  <a:pt x="2030290" y="916157"/>
                </a:lnTo>
                <a:cubicBezTo>
                  <a:pt x="2030440" y="912065"/>
                  <a:pt x="2031151" y="908139"/>
                  <a:pt x="2032423" y="904381"/>
                </a:cubicBezTo>
                <a:cubicBezTo>
                  <a:pt x="2033696" y="900624"/>
                  <a:pt x="2035493" y="897331"/>
                  <a:pt x="2037814" y="894503"/>
                </a:cubicBezTo>
                <a:cubicBezTo>
                  <a:pt x="2040136" y="891675"/>
                  <a:pt x="2043018" y="889406"/>
                  <a:pt x="2046462" y="887694"/>
                </a:cubicBezTo>
                <a:cubicBezTo>
                  <a:pt x="2049906" y="885983"/>
                  <a:pt x="2053912" y="885127"/>
                  <a:pt x="2058479" y="885127"/>
                </a:cubicBezTo>
                <a:close/>
                <a:moveTo>
                  <a:pt x="1248854" y="885127"/>
                </a:moveTo>
                <a:cubicBezTo>
                  <a:pt x="1257764" y="885127"/>
                  <a:pt x="1264483" y="887880"/>
                  <a:pt x="1269012" y="893387"/>
                </a:cubicBezTo>
                <a:cubicBezTo>
                  <a:pt x="1273541" y="898893"/>
                  <a:pt x="1275694" y="906484"/>
                  <a:pt x="1275471" y="916157"/>
                </a:cubicBezTo>
                <a:lnTo>
                  <a:pt x="1220665" y="916157"/>
                </a:lnTo>
                <a:cubicBezTo>
                  <a:pt x="1220815" y="912065"/>
                  <a:pt x="1221526" y="908139"/>
                  <a:pt x="1222798" y="904381"/>
                </a:cubicBezTo>
                <a:cubicBezTo>
                  <a:pt x="1224071" y="900624"/>
                  <a:pt x="1225868" y="897331"/>
                  <a:pt x="1228189" y="894503"/>
                </a:cubicBezTo>
                <a:cubicBezTo>
                  <a:pt x="1230511" y="891675"/>
                  <a:pt x="1233394" y="889406"/>
                  <a:pt x="1236837" y="887694"/>
                </a:cubicBezTo>
                <a:cubicBezTo>
                  <a:pt x="1240281" y="885983"/>
                  <a:pt x="1244287" y="885127"/>
                  <a:pt x="1248854" y="885127"/>
                </a:cubicBezTo>
                <a:close/>
                <a:moveTo>
                  <a:pt x="2632411" y="885015"/>
                </a:moveTo>
                <a:cubicBezTo>
                  <a:pt x="2639331" y="885015"/>
                  <a:pt x="2644671" y="886931"/>
                  <a:pt x="2648429" y="890764"/>
                </a:cubicBezTo>
                <a:cubicBezTo>
                  <a:pt x="2652186" y="894596"/>
                  <a:pt x="2654065" y="899935"/>
                  <a:pt x="2654065" y="906781"/>
                </a:cubicBezTo>
                <a:cubicBezTo>
                  <a:pt x="2654065" y="909683"/>
                  <a:pt x="2653638" y="912474"/>
                  <a:pt x="2652782" y="915153"/>
                </a:cubicBezTo>
                <a:cubicBezTo>
                  <a:pt x="2651926" y="917832"/>
                  <a:pt x="2650624" y="920194"/>
                  <a:pt x="2648875" y="922241"/>
                </a:cubicBezTo>
                <a:cubicBezTo>
                  <a:pt x="2647126" y="924287"/>
                  <a:pt x="2644912" y="925887"/>
                  <a:pt x="2642234" y="927041"/>
                </a:cubicBezTo>
                <a:cubicBezTo>
                  <a:pt x="2639555" y="928194"/>
                  <a:pt x="2636392" y="928771"/>
                  <a:pt x="2632746" y="928771"/>
                </a:cubicBezTo>
                <a:cubicBezTo>
                  <a:pt x="2625974" y="928771"/>
                  <a:pt x="2620709" y="926873"/>
                  <a:pt x="2616951" y="923078"/>
                </a:cubicBezTo>
                <a:cubicBezTo>
                  <a:pt x="2613193" y="919283"/>
                  <a:pt x="2611315" y="914074"/>
                  <a:pt x="2611315" y="907451"/>
                </a:cubicBezTo>
                <a:cubicBezTo>
                  <a:pt x="2611315" y="904474"/>
                  <a:pt x="2611742" y="901628"/>
                  <a:pt x="2612598" y="898912"/>
                </a:cubicBezTo>
                <a:cubicBezTo>
                  <a:pt x="2613454" y="896196"/>
                  <a:pt x="2614756" y="893796"/>
                  <a:pt x="2616505" y="891712"/>
                </a:cubicBezTo>
                <a:cubicBezTo>
                  <a:pt x="2618254" y="889629"/>
                  <a:pt x="2620449" y="887992"/>
                  <a:pt x="2623091" y="886801"/>
                </a:cubicBezTo>
                <a:cubicBezTo>
                  <a:pt x="2625732" y="885610"/>
                  <a:pt x="2628839" y="885015"/>
                  <a:pt x="2632411" y="885015"/>
                </a:cubicBezTo>
                <a:close/>
                <a:moveTo>
                  <a:pt x="1728020" y="872290"/>
                </a:moveTo>
                <a:cubicBezTo>
                  <a:pt x="1725787" y="872290"/>
                  <a:pt x="1724001" y="872383"/>
                  <a:pt x="1722662" y="872569"/>
                </a:cubicBezTo>
                <a:cubicBezTo>
                  <a:pt x="1721323" y="872755"/>
                  <a:pt x="1720355" y="873109"/>
                  <a:pt x="1719760" y="873630"/>
                </a:cubicBezTo>
                <a:cubicBezTo>
                  <a:pt x="1719164" y="874151"/>
                  <a:pt x="1718867" y="874858"/>
                  <a:pt x="1718867" y="875751"/>
                </a:cubicBezTo>
                <a:cubicBezTo>
                  <a:pt x="1718867" y="876644"/>
                  <a:pt x="1719164" y="877871"/>
                  <a:pt x="1719760" y="879434"/>
                </a:cubicBezTo>
                <a:lnTo>
                  <a:pt x="1755590" y="975428"/>
                </a:lnTo>
                <a:cubicBezTo>
                  <a:pt x="1755813" y="976172"/>
                  <a:pt x="1756223" y="976879"/>
                  <a:pt x="1756818" y="977549"/>
                </a:cubicBezTo>
                <a:cubicBezTo>
                  <a:pt x="1757413" y="978219"/>
                  <a:pt x="1758046" y="978702"/>
                  <a:pt x="1758716" y="979000"/>
                </a:cubicBezTo>
                <a:lnTo>
                  <a:pt x="1744875" y="1013938"/>
                </a:lnTo>
                <a:cubicBezTo>
                  <a:pt x="1744428" y="1014979"/>
                  <a:pt x="1744242" y="1015872"/>
                  <a:pt x="1744317" y="1016616"/>
                </a:cubicBezTo>
                <a:cubicBezTo>
                  <a:pt x="1744391" y="1017361"/>
                  <a:pt x="1744744" y="1017956"/>
                  <a:pt x="1745377" y="1018402"/>
                </a:cubicBezTo>
                <a:cubicBezTo>
                  <a:pt x="1746009" y="1018849"/>
                  <a:pt x="1746921" y="1019165"/>
                  <a:pt x="1748112" y="1019351"/>
                </a:cubicBezTo>
                <a:cubicBezTo>
                  <a:pt x="1749302" y="1019537"/>
                  <a:pt x="1750865" y="1019630"/>
                  <a:pt x="1752800" y="1019630"/>
                </a:cubicBezTo>
                <a:cubicBezTo>
                  <a:pt x="1756520" y="1019630"/>
                  <a:pt x="1759292" y="1019314"/>
                  <a:pt x="1761115" y="1018681"/>
                </a:cubicBezTo>
                <a:cubicBezTo>
                  <a:pt x="1762939" y="1018049"/>
                  <a:pt x="1764073" y="1017137"/>
                  <a:pt x="1764520" y="1015947"/>
                </a:cubicBezTo>
                <a:lnTo>
                  <a:pt x="1777914" y="979000"/>
                </a:lnTo>
                <a:lnTo>
                  <a:pt x="1813968" y="879099"/>
                </a:lnTo>
                <a:cubicBezTo>
                  <a:pt x="1814414" y="877760"/>
                  <a:pt x="1814638" y="876644"/>
                  <a:pt x="1814638" y="875751"/>
                </a:cubicBezTo>
                <a:cubicBezTo>
                  <a:pt x="1814638" y="874858"/>
                  <a:pt x="1814321" y="874151"/>
                  <a:pt x="1813689" y="873630"/>
                </a:cubicBezTo>
                <a:cubicBezTo>
                  <a:pt x="1813056" y="873109"/>
                  <a:pt x="1812070" y="872755"/>
                  <a:pt x="1810731" y="872569"/>
                </a:cubicBezTo>
                <a:cubicBezTo>
                  <a:pt x="1809391" y="872383"/>
                  <a:pt x="1807680" y="872290"/>
                  <a:pt x="1805596" y="872290"/>
                </a:cubicBezTo>
                <a:cubicBezTo>
                  <a:pt x="1803215" y="872290"/>
                  <a:pt x="1801392" y="872383"/>
                  <a:pt x="1800127" y="872569"/>
                </a:cubicBezTo>
                <a:cubicBezTo>
                  <a:pt x="1798862" y="872755"/>
                  <a:pt x="1797913" y="873053"/>
                  <a:pt x="1797281" y="873462"/>
                </a:cubicBezTo>
                <a:cubicBezTo>
                  <a:pt x="1796648" y="873872"/>
                  <a:pt x="1796109" y="874783"/>
                  <a:pt x="1795662" y="876197"/>
                </a:cubicBezTo>
                <a:lnTo>
                  <a:pt x="1767980" y="957234"/>
                </a:lnTo>
                <a:lnTo>
                  <a:pt x="1767645" y="957234"/>
                </a:lnTo>
                <a:lnTo>
                  <a:pt x="1738959" y="876644"/>
                </a:lnTo>
                <a:cubicBezTo>
                  <a:pt x="1738587" y="875676"/>
                  <a:pt x="1738233" y="874913"/>
                  <a:pt x="1737898" y="874355"/>
                </a:cubicBezTo>
                <a:cubicBezTo>
                  <a:pt x="1737563" y="873797"/>
                  <a:pt x="1737024" y="873369"/>
                  <a:pt x="1736280" y="873072"/>
                </a:cubicBezTo>
                <a:cubicBezTo>
                  <a:pt x="1735536" y="872774"/>
                  <a:pt x="1734531" y="872569"/>
                  <a:pt x="1733266" y="872458"/>
                </a:cubicBezTo>
                <a:cubicBezTo>
                  <a:pt x="1732001" y="872346"/>
                  <a:pt x="1730252" y="872290"/>
                  <a:pt x="1728020" y="872290"/>
                </a:cubicBezTo>
                <a:close/>
                <a:moveTo>
                  <a:pt x="2632746" y="870951"/>
                </a:moveTo>
                <a:cubicBezTo>
                  <a:pt x="2627090" y="870951"/>
                  <a:pt x="2621863" y="871788"/>
                  <a:pt x="2617063" y="873462"/>
                </a:cubicBezTo>
                <a:cubicBezTo>
                  <a:pt x="2612263" y="875137"/>
                  <a:pt x="2608152" y="877537"/>
                  <a:pt x="2604729" y="880662"/>
                </a:cubicBezTo>
                <a:cubicBezTo>
                  <a:pt x="2601306" y="883787"/>
                  <a:pt x="2598627" y="887620"/>
                  <a:pt x="2596692" y="892159"/>
                </a:cubicBezTo>
                <a:cubicBezTo>
                  <a:pt x="2594757" y="896698"/>
                  <a:pt x="2593790" y="901833"/>
                  <a:pt x="2593790" y="907563"/>
                </a:cubicBezTo>
                <a:cubicBezTo>
                  <a:pt x="2593790" y="912474"/>
                  <a:pt x="2594460" y="916660"/>
                  <a:pt x="2595799" y="920120"/>
                </a:cubicBezTo>
                <a:cubicBezTo>
                  <a:pt x="2597139" y="923580"/>
                  <a:pt x="2598962" y="926687"/>
                  <a:pt x="2601269" y="929440"/>
                </a:cubicBezTo>
                <a:cubicBezTo>
                  <a:pt x="2598515" y="932268"/>
                  <a:pt x="2596208" y="935468"/>
                  <a:pt x="2594348" y="939040"/>
                </a:cubicBezTo>
                <a:cubicBezTo>
                  <a:pt x="2592488" y="942612"/>
                  <a:pt x="2591558" y="946667"/>
                  <a:pt x="2591558" y="951206"/>
                </a:cubicBezTo>
                <a:cubicBezTo>
                  <a:pt x="2591558" y="954481"/>
                  <a:pt x="2592432" y="957532"/>
                  <a:pt x="2594181" y="960359"/>
                </a:cubicBezTo>
                <a:cubicBezTo>
                  <a:pt x="2595929" y="963187"/>
                  <a:pt x="2598627" y="965531"/>
                  <a:pt x="2602273" y="967392"/>
                </a:cubicBezTo>
                <a:cubicBezTo>
                  <a:pt x="2599892" y="969252"/>
                  <a:pt x="2597790" y="971131"/>
                  <a:pt x="2595967" y="973028"/>
                </a:cubicBezTo>
                <a:cubicBezTo>
                  <a:pt x="2594143" y="974926"/>
                  <a:pt x="2592618" y="976917"/>
                  <a:pt x="2591390" y="979000"/>
                </a:cubicBezTo>
                <a:cubicBezTo>
                  <a:pt x="2590162" y="981084"/>
                  <a:pt x="2589251" y="983279"/>
                  <a:pt x="2588655" y="985586"/>
                </a:cubicBezTo>
                <a:cubicBezTo>
                  <a:pt x="2588060" y="987893"/>
                  <a:pt x="2587762" y="990274"/>
                  <a:pt x="2587762" y="992730"/>
                </a:cubicBezTo>
                <a:cubicBezTo>
                  <a:pt x="2587762" y="996599"/>
                  <a:pt x="2588581" y="1000190"/>
                  <a:pt x="2590218" y="1003501"/>
                </a:cubicBezTo>
                <a:cubicBezTo>
                  <a:pt x="2591855" y="1006812"/>
                  <a:pt x="2594497" y="1009659"/>
                  <a:pt x="2598143" y="1012040"/>
                </a:cubicBezTo>
                <a:cubicBezTo>
                  <a:pt x="2601790" y="1014421"/>
                  <a:pt x="2606459" y="1016300"/>
                  <a:pt x="2612152" y="1017677"/>
                </a:cubicBezTo>
                <a:cubicBezTo>
                  <a:pt x="2617844" y="1019054"/>
                  <a:pt x="2624746" y="1019742"/>
                  <a:pt x="2632857" y="1019742"/>
                </a:cubicBezTo>
                <a:cubicBezTo>
                  <a:pt x="2641266" y="1019742"/>
                  <a:pt x="2648559" y="1018830"/>
                  <a:pt x="2654735" y="1017007"/>
                </a:cubicBezTo>
                <a:cubicBezTo>
                  <a:pt x="2660912" y="1015184"/>
                  <a:pt x="2665990" y="1012691"/>
                  <a:pt x="2669971" y="1009529"/>
                </a:cubicBezTo>
                <a:cubicBezTo>
                  <a:pt x="2673953" y="1006366"/>
                  <a:pt x="2676911" y="1002701"/>
                  <a:pt x="2678845" y="998534"/>
                </a:cubicBezTo>
                <a:cubicBezTo>
                  <a:pt x="2680780" y="994367"/>
                  <a:pt x="2681747" y="989976"/>
                  <a:pt x="2681747" y="985363"/>
                </a:cubicBezTo>
                <a:cubicBezTo>
                  <a:pt x="2681747" y="980972"/>
                  <a:pt x="2680892" y="977121"/>
                  <a:pt x="2679180" y="973810"/>
                </a:cubicBezTo>
                <a:cubicBezTo>
                  <a:pt x="2677469" y="970498"/>
                  <a:pt x="2675087" y="967708"/>
                  <a:pt x="2672036" y="965438"/>
                </a:cubicBezTo>
                <a:cubicBezTo>
                  <a:pt x="2668985" y="963169"/>
                  <a:pt x="2665376" y="961420"/>
                  <a:pt x="2661209" y="960192"/>
                </a:cubicBezTo>
                <a:cubicBezTo>
                  <a:pt x="2657042" y="958964"/>
                  <a:pt x="2652466" y="958276"/>
                  <a:pt x="2647480" y="958127"/>
                </a:cubicBezTo>
                <a:lnTo>
                  <a:pt x="2621249" y="957011"/>
                </a:lnTo>
                <a:cubicBezTo>
                  <a:pt x="2617230" y="956862"/>
                  <a:pt x="2614012" y="955932"/>
                  <a:pt x="2611594" y="954220"/>
                </a:cubicBezTo>
                <a:cubicBezTo>
                  <a:pt x="2609175" y="952509"/>
                  <a:pt x="2607966" y="950351"/>
                  <a:pt x="2607966" y="947746"/>
                </a:cubicBezTo>
                <a:cubicBezTo>
                  <a:pt x="2607966" y="945514"/>
                  <a:pt x="2608394" y="943542"/>
                  <a:pt x="2609250" y="941830"/>
                </a:cubicBezTo>
                <a:cubicBezTo>
                  <a:pt x="2610105" y="940119"/>
                  <a:pt x="2611203" y="938593"/>
                  <a:pt x="2612542" y="937254"/>
                </a:cubicBezTo>
                <a:cubicBezTo>
                  <a:pt x="2614552" y="938891"/>
                  <a:pt x="2617398" y="940249"/>
                  <a:pt x="2621081" y="941328"/>
                </a:cubicBezTo>
                <a:cubicBezTo>
                  <a:pt x="2624765" y="942407"/>
                  <a:pt x="2628653" y="942947"/>
                  <a:pt x="2632746" y="942947"/>
                </a:cubicBezTo>
                <a:cubicBezTo>
                  <a:pt x="2638550" y="942947"/>
                  <a:pt x="2643833" y="942128"/>
                  <a:pt x="2648596" y="940491"/>
                </a:cubicBezTo>
                <a:cubicBezTo>
                  <a:pt x="2653358" y="938854"/>
                  <a:pt x="2657470" y="936491"/>
                  <a:pt x="2660930" y="933403"/>
                </a:cubicBezTo>
                <a:cubicBezTo>
                  <a:pt x="2664390" y="930315"/>
                  <a:pt x="2667051" y="926538"/>
                  <a:pt x="2668911" y="922073"/>
                </a:cubicBezTo>
                <a:cubicBezTo>
                  <a:pt x="2670771" y="917609"/>
                  <a:pt x="2671702" y="912474"/>
                  <a:pt x="2671702" y="906670"/>
                </a:cubicBezTo>
                <a:cubicBezTo>
                  <a:pt x="2671702" y="903172"/>
                  <a:pt x="2671181" y="899805"/>
                  <a:pt x="2670139" y="896568"/>
                </a:cubicBezTo>
                <a:cubicBezTo>
                  <a:pt x="2669097" y="893331"/>
                  <a:pt x="2667274" y="890373"/>
                  <a:pt x="2664669" y="887694"/>
                </a:cubicBezTo>
                <a:lnTo>
                  <a:pt x="2679069" y="887694"/>
                </a:lnTo>
                <a:cubicBezTo>
                  <a:pt x="2680185" y="887694"/>
                  <a:pt x="2681096" y="887117"/>
                  <a:pt x="2681803" y="885964"/>
                </a:cubicBezTo>
                <a:cubicBezTo>
                  <a:pt x="2682510" y="884811"/>
                  <a:pt x="2682864" y="882932"/>
                  <a:pt x="2682864" y="880327"/>
                </a:cubicBezTo>
                <a:cubicBezTo>
                  <a:pt x="2682864" y="877797"/>
                  <a:pt x="2682547" y="875918"/>
                  <a:pt x="2681915" y="874690"/>
                </a:cubicBezTo>
                <a:cubicBezTo>
                  <a:pt x="2681282" y="873462"/>
                  <a:pt x="2680334" y="872848"/>
                  <a:pt x="2679069" y="872848"/>
                </a:cubicBezTo>
                <a:lnTo>
                  <a:pt x="2648708" y="872848"/>
                </a:lnTo>
                <a:cubicBezTo>
                  <a:pt x="2646401" y="872253"/>
                  <a:pt x="2643926" y="871788"/>
                  <a:pt x="2641285" y="871453"/>
                </a:cubicBezTo>
                <a:cubicBezTo>
                  <a:pt x="2638643" y="871118"/>
                  <a:pt x="2635797" y="870951"/>
                  <a:pt x="2632746" y="870951"/>
                </a:cubicBezTo>
                <a:close/>
                <a:moveTo>
                  <a:pt x="2745223" y="870728"/>
                </a:moveTo>
                <a:cubicBezTo>
                  <a:pt x="2737856" y="870728"/>
                  <a:pt x="2731196" y="872011"/>
                  <a:pt x="2725242" y="874579"/>
                </a:cubicBezTo>
                <a:cubicBezTo>
                  <a:pt x="2719289" y="877146"/>
                  <a:pt x="2714211" y="880829"/>
                  <a:pt x="2710006" y="885629"/>
                </a:cubicBezTo>
                <a:cubicBezTo>
                  <a:pt x="2705802" y="890429"/>
                  <a:pt x="2702583" y="896270"/>
                  <a:pt x="2700351" y="903154"/>
                </a:cubicBezTo>
                <a:cubicBezTo>
                  <a:pt x="2698119" y="910037"/>
                  <a:pt x="2697002" y="917795"/>
                  <a:pt x="2697002" y="926427"/>
                </a:cubicBezTo>
                <a:cubicBezTo>
                  <a:pt x="2697002" y="935505"/>
                  <a:pt x="2698081" y="943467"/>
                  <a:pt x="2700239" y="950314"/>
                </a:cubicBezTo>
                <a:cubicBezTo>
                  <a:pt x="2702397" y="957160"/>
                  <a:pt x="2705597" y="962852"/>
                  <a:pt x="2709839" y="967392"/>
                </a:cubicBezTo>
                <a:cubicBezTo>
                  <a:pt x="2714080" y="971931"/>
                  <a:pt x="2719308" y="975354"/>
                  <a:pt x="2725522" y="977661"/>
                </a:cubicBezTo>
                <a:cubicBezTo>
                  <a:pt x="2731735" y="979968"/>
                  <a:pt x="2738972" y="981121"/>
                  <a:pt x="2747232" y="981121"/>
                </a:cubicBezTo>
                <a:cubicBezTo>
                  <a:pt x="2751994" y="981121"/>
                  <a:pt x="2756478" y="980767"/>
                  <a:pt x="2760682" y="980061"/>
                </a:cubicBezTo>
                <a:cubicBezTo>
                  <a:pt x="2764887" y="979354"/>
                  <a:pt x="2768589" y="978554"/>
                  <a:pt x="2771789" y="977661"/>
                </a:cubicBezTo>
                <a:cubicBezTo>
                  <a:pt x="2774988" y="976768"/>
                  <a:pt x="2777593" y="975856"/>
                  <a:pt x="2779602" y="974926"/>
                </a:cubicBezTo>
                <a:cubicBezTo>
                  <a:pt x="2781611" y="973996"/>
                  <a:pt x="2782820" y="973326"/>
                  <a:pt x="2783230" y="972917"/>
                </a:cubicBezTo>
                <a:cubicBezTo>
                  <a:pt x="2783639" y="972508"/>
                  <a:pt x="2783974" y="972080"/>
                  <a:pt x="2784234" y="971633"/>
                </a:cubicBezTo>
                <a:cubicBezTo>
                  <a:pt x="2784495" y="971187"/>
                  <a:pt x="2784681" y="970684"/>
                  <a:pt x="2784792" y="970126"/>
                </a:cubicBezTo>
                <a:cubicBezTo>
                  <a:pt x="2784904" y="969568"/>
                  <a:pt x="2784997" y="968936"/>
                  <a:pt x="2785072" y="968229"/>
                </a:cubicBezTo>
                <a:cubicBezTo>
                  <a:pt x="2785146" y="967522"/>
                  <a:pt x="2785183" y="966685"/>
                  <a:pt x="2785183" y="965717"/>
                </a:cubicBezTo>
                <a:cubicBezTo>
                  <a:pt x="2785183" y="964378"/>
                  <a:pt x="2785127" y="963243"/>
                  <a:pt x="2785015" y="962313"/>
                </a:cubicBezTo>
                <a:cubicBezTo>
                  <a:pt x="2784903" y="961383"/>
                  <a:pt x="2784734" y="960657"/>
                  <a:pt x="2784510" y="960136"/>
                </a:cubicBezTo>
                <a:cubicBezTo>
                  <a:pt x="2784286" y="959615"/>
                  <a:pt x="2783968" y="959225"/>
                  <a:pt x="2783557" y="958964"/>
                </a:cubicBezTo>
                <a:cubicBezTo>
                  <a:pt x="2783146" y="958704"/>
                  <a:pt x="2782679" y="958573"/>
                  <a:pt x="2782155" y="958573"/>
                </a:cubicBezTo>
                <a:cubicBezTo>
                  <a:pt x="2781258" y="958573"/>
                  <a:pt x="2779930" y="958964"/>
                  <a:pt x="2778173" y="959746"/>
                </a:cubicBezTo>
                <a:cubicBezTo>
                  <a:pt x="2776415" y="960527"/>
                  <a:pt x="2774172" y="961401"/>
                  <a:pt x="2771442" y="962369"/>
                </a:cubicBezTo>
                <a:cubicBezTo>
                  <a:pt x="2768713" y="963336"/>
                  <a:pt x="2765479" y="964210"/>
                  <a:pt x="2761740" y="964992"/>
                </a:cubicBezTo>
                <a:cubicBezTo>
                  <a:pt x="2758001" y="965773"/>
                  <a:pt x="2753739" y="966164"/>
                  <a:pt x="2748953" y="966164"/>
                </a:cubicBezTo>
                <a:cubicBezTo>
                  <a:pt x="2742897" y="966164"/>
                  <a:pt x="2737775" y="965308"/>
                  <a:pt x="2733587" y="963596"/>
                </a:cubicBezTo>
                <a:cubicBezTo>
                  <a:pt x="2729399" y="961885"/>
                  <a:pt x="2725997" y="959429"/>
                  <a:pt x="2723380" y="956229"/>
                </a:cubicBezTo>
                <a:cubicBezTo>
                  <a:pt x="2720763" y="953030"/>
                  <a:pt x="2718893" y="949197"/>
                  <a:pt x="2717772" y="944732"/>
                </a:cubicBezTo>
                <a:cubicBezTo>
                  <a:pt x="2716650" y="940268"/>
                  <a:pt x="2716090" y="935245"/>
                  <a:pt x="2716090" y="929664"/>
                </a:cubicBezTo>
                <a:lnTo>
                  <a:pt x="2782248" y="929664"/>
                </a:lnTo>
                <a:cubicBezTo>
                  <a:pt x="2784118" y="929664"/>
                  <a:pt x="2785781" y="929050"/>
                  <a:pt x="2787239" y="927822"/>
                </a:cubicBezTo>
                <a:cubicBezTo>
                  <a:pt x="2788696" y="926594"/>
                  <a:pt x="2789425" y="924529"/>
                  <a:pt x="2789425" y="921627"/>
                </a:cubicBezTo>
                <a:lnTo>
                  <a:pt x="2789425" y="918278"/>
                </a:lnTo>
                <a:cubicBezTo>
                  <a:pt x="2789425" y="911730"/>
                  <a:pt x="2788588" y="905572"/>
                  <a:pt x="2786913" y="899805"/>
                </a:cubicBezTo>
                <a:cubicBezTo>
                  <a:pt x="2785239" y="894038"/>
                  <a:pt x="2782616" y="889015"/>
                  <a:pt x="2779044" y="884736"/>
                </a:cubicBezTo>
                <a:cubicBezTo>
                  <a:pt x="2775472" y="880457"/>
                  <a:pt x="2770914" y="877053"/>
                  <a:pt x="2765370" y="874523"/>
                </a:cubicBezTo>
                <a:cubicBezTo>
                  <a:pt x="2759827" y="871993"/>
                  <a:pt x="2753111" y="870728"/>
                  <a:pt x="2745223" y="870728"/>
                </a:cubicBezTo>
                <a:close/>
                <a:moveTo>
                  <a:pt x="2520678" y="870728"/>
                </a:moveTo>
                <a:cubicBezTo>
                  <a:pt x="2516809" y="870728"/>
                  <a:pt x="2512976" y="871081"/>
                  <a:pt x="2509181" y="871788"/>
                </a:cubicBezTo>
                <a:cubicBezTo>
                  <a:pt x="2505386" y="872495"/>
                  <a:pt x="2501889" y="873388"/>
                  <a:pt x="2498689" y="874467"/>
                </a:cubicBezTo>
                <a:cubicBezTo>
                  <a:pt x="2495489" y="875546"/>
                  <a:pt x="2492661" y="876737"/>
                  <a:pt x="2490206" y="878039"/>
                </a:cubicBezTo>
                <a:cubicBezTo>
                  <a:pt x="2487750" y="879341"/>
                  <a:pt x="2486020" y="880476"/>
                  <a:pt x="2485015" y="881443"/>
                </a:cubicBezTo>
                <a:cubicBezTo>
                  <a:pt x="2484011" y="882411"/>
                  <a:pt x="2483378" y="883434"/>
                  <a:pt x="2483118" y="884513"/>
                </a:cubicBezTo>
                <a:cubicBezTo>
                  <a:pt x="2482857" y="885592"/>
                  <a:pt x="2482727" y="887062"/>
                  <a:pt x="2482727" y="888922"/>
                </a:cubicBezTo>
                <a:cubicBezTo>
                  <a:pt x="2482727" y="890038"/>
                  <a:pt x="2482801" y="891061"/>
                  <a:pt x="2482950" y="891991"/>
                </a:cubicBezTo>
                <a:cubicBezTo>
                  <a:pt x="2483099" y="892922"/>
                  <a:pt x="2483341" y="893684"/>
                  <a:pt x="2483676" y="894280"/>
                </a:cubicBezTo>
                <a:cubicBezTo>
                  <a:pt x="2484011" y="894875"/>
                  <a:pt x="2484401" y="895322"/>
                  <a:pt x="2484848" y="895619"/>
                </a:cubicBezTo>
                <a:cubicBezTo>
                  <a:pt x="2485294" y="895917"/>
                  <a:pt x="2485815" y="896066"/>
                  <a:pt x="2486411" y="896066"/>
                </a:cubicBezTo>
                <a:cubicBezTo>
                  <a:pt x="2487304" y="896066"/>
                  <a:pt x="2488662" y="895526"/>
                  <a:pt x="2490485" y="894447"/>
                </a:cubicBezTo>
                <a:cubicBezTo>
                  <a:pt x="2492308" y="893368"/>
                  <a:pt x="2494577" y="892178"/>
                  <a:pt x="2497294" y="890875"/>
                </a:cubicBezTo>
                <a:cubicBezTo>
                  <a:pt x="2500010" y="889573"/>
                  <a:pt x="2503172" y="888382"/>
                  <a:pt x="2506781" y="887303"/>
                </a:cubicBezTo>
                <a:cubicBezTo>
                  <a:pt x="2510390" y="886224"/>
                  <a:pt x="2514465" y="885685"/>
                  <a:pt x="2519004" y="885685"/>
                </a:cubicBezTo>
                <a:cubicBezTo>
                  <a:pt x="2523245" y="885685"/>
                  <a:pt x="2526817" y="886187"/>
                  <a:pt x="2529720" y="887192"/>
                </a:cubicBezTo>
                <a:cubicBezTo>
                  <a:pt x="2532622" y="888196"/>
                  <a:pt x="2534984" y="889685"/>
                  <a:pt x="2536807" y="891657"/>
                </a:cubicBezTo>
                <a:cubicBezTo>
                  <a:pt x="2538631" y="893629"/>
                  <a:pt x="2539951" y="896103"/>
                  <a:pt x="2540770" y="899079"/>
                </a:cubicBezTo>
                <a:cubicBezTo>
                  <a:pt x="2541589" y="902056"/>
                  <a:pt x="2541998" y="905479"/>
                  <a:pt x="2541998" y="909349"/>
                </a:cubicBezTo>
                <a:lnTo>
                  <a:pt x="2541998" y="917162"/>
                </a:lnTo>
                <a:lnTo>
                  <a:pt x="2528157" y="917162"/>
                </a:lnTo>
                <a:cubicBezTo>
                  <a:pt x="2520343" y="917162"/>
                  <a:pt x="2513311" y="917850"/>
                  <a:pt x="2507061" y="919227"/>
                </a:cubicBezTo>
                <a:cubicBezTo>
                  <a:pt x="2500810" y="920604"/>
                  <a:pt x="2495526" y="922669"/>
                  <a:pt x="2491210" y="925422"/>
                </a:cubicBezTo>
                <a:cubicBezTo>
                  <a:pt x="2486894" y="928175"/>
                  <a:pt x="2483583" y="931636"/>
                  <a:pt x="2481276" y="935803"/>
                </a:cubicBezTo>
                <a:cubicBezTo>
                  <a:pt x="2478969" y="939970"/>
                  <a:pt x="2477816" y="944881"/>
                  <a:pt x="2477816" y="950537"/>
                </a:cubicBezTo>
                <a:cubicBezTo>
                  <a:pt x="2477816" y="955374"/>
                  <a:pt x="2478653" y="959690"/>
                  <a:pt x="2480327" y="963485"/>
                </a:cubicBezTo>
                <a:cubicBezTo>
                  <a:pt x="2482001" y="967280"/>
                  <a:pt x="2484346" y="970480"/>
                  <a:pt x="2487359" y="973084"/>
                </a:cubicBezTo>
                <a:cubicBezTo>
                  <a:pt x="2490373" y="975689"/>
                  <a:pt x="2494019" y="977679"/>
                  <a:pt x="2498298" y="979056"/>
                </a:cubicBezTo>
                <a:cubicBezTo>
                  <a:pt x="2502577" y="980433"/>
                  <a:pt x="2507358" y="981121"/>
                  <a:pt x="2512641" y="981121"/>
                </a:cubicBezTo>
                <a:cubicBezTo>
                  <a:pt x="2518669" y="981121"/>
                  <a:pt x="2524380" y="979819"/>
                  <a:pt x="2529775" y="977214"/>
                </a:cubicBezTo>
                <a:cubicBezTo>
                  <a:pt x="2535170" y="974610"/>
                  <a:pt x="2540063" y="970963"/>
                  <a:pt x="2544454" y="966275"/>
                </a:cubicBezTo>
                <a:lnTo>
                  <a:pt x="2544454" y="976321"/>
                </a:lnTo>
                <a:cubicBezTo>
                  <a:pt x="2544454" y="977214"/>
                  <a:pt x="2544714" y="977884"/>
                  <a:pt x="2545235" y="978330"/>
                </a:cubicBezTo>
                <a:cubicBezTo>
                  <a:pt x="2545756" y="978777"/>
                  <a:pt x="2546593" y="979112"/>
                  <a:pt x="2547746" y="979335"/>
                </a:cubicBezTo>
                <a:cubicBezTo>
                  <a:pt x="2548900" y="979558"/>
                  <a:pt x="2550444" y="979670"/>
                  <a:pt x="2552379" y="979670"/>
                </a:cubicBezTo>
                <a:cubicBezTo>
                  <a:pt x="2554388" y="979670"/>
                  <a:pt x="2555913" y="979558"/>
                  <a:pt x="2556955" y="979335"/>
                </a:cubicBezTo>
                <a:cubicBezTo>
                  <a:pt x="2557997" y="979112"/>
                  <a:pt x="2558815" y="978777"/>
                  <a:pt x="2559411" y="978330"/>
                </a:cubicBezTo>
                <a:cubicBezTo>
                  <a:pt x="2560006" y="977884"/>
                  <a:pt x="2560304" y="977214"/>
                  <a:pt x="2560304" y="976321"/>
                </a:cubicBezTo>
                <a:lnTo>
                  <a:pt x="2560304" y="908567"/>
                </a:lnTo>
                <a:cubicBezTo>
                  <a:pt x="2560304" y="902316"/>
                  <a:pt x="2559597" y="896847"/>
                  <a:pt x="2558183" y="892159"/>
                </a:cubicBezTo>
                <a:cubicBezTo>
                  <a:pt x="2556769" y="887471"/>
                  <a:pt x="2554499" y="883546"/>
                  <a:pt x="2551374" y="880383"/>
                </a:cubicBezTo>
                <a:cubicBezTo>
                  <a:pt x="2548249" y="877220"/>
                  <a:pt x="2544156" y="874820"/>
                  <a:pt x="2539096" y="873183"/>
                </a:cubicBezTo>
                <a:cubicBezTo>
                  <a:pt x="2534036" y="871546"/>
                  <a:pt x="2527896" y="870728"/>
                  <a:pt x="2520678" y="870728"/>
                </a:cubicBezTo>
                <a:close/>
                <a:moveTo>
                  <a:pt x="2412703" y="870728"/>
                </a:moveTo>
                <a:cubicBezTo>
                  <a:pt x="2409355" y="870728"/>
                  <a:pt x="2406174" y="871118"/>
                  <a:pt x="2403160" y="871900"/>
                </a:cubicBezTo>
                <a:cubicBezTo>
                  <a:pt x="2400146" y="872681"/>
                  <a:pt x="2397207" y="873834"/>
                  <a:pt x="2394342" y="875360"/>
                </a:cubicBezTo>
                <a:cubicBezTo>
                  <a:pt x="2391477" y="876885"/>
                  <a:pt x="2388631" y="878802"/>
                  <a:pt x="2385803" y="881108"/>
                </a:cubicBezTo>
                <a:cubicBezTo>
                  <a:pt x="2382975" y="883415"/>
                  <a:pt x="2380036" y="886131"/>
                  <a:pt x="2376985" y="889257"/>
                </a:cubicBezTo>
                <a:lnTo>
                  <a:pt x="2376985" y="875751"/>
                </a:lnTo>
                <a:cubicBezTo>
                  <a:pt x="2376985" y="875081"/>
                  <a:pt x="2376854" y="874541"/>
                  <a:pt x="2376594" y="874132"/>
                </a:cubicBezTo>
                <a:cubicBezTo>
                  <a:pt x="2376334" y="873723"/>
                  <a:pt x="2375869" y="873369"/>
                  <a:pt x="2375199" y="873072"/>
                </a:cubicBezTo>
                <a:cubicBezTo>
                  <a:pt x="2374529" y="872774"/>
                  <a:pt x="2373692" y="872569"/>
                  <a:pt x="2372687" y="872458"/>
                </a:cubicBezTo>
                <a:cubicBezTo>
                  <a:pt x="2371683" y="872346"/>
                  <a:pt x="2370399" y="872290"/>
                  <a:pt x="2368836" y="872290"/>
                </a:cubicBezTo>
                <a:cubicBezTo>
                  <a:pt x="2367348" y="872290"/>
                  <a:pt x="2366083" y="872346"/>
                  <a:pt x="2365041" y="872458"/>
                </a:cubicBezTo>
                <a:cubicBezTo>
                  <a:pt x="2363999" y="872569"/>
                  <a:pt x="2363144" y="872774"/>
                  <a:pt x="2362474" y="873072"/>
                </a:cubicBezTo>
                <a:cubicBezTo>
                  <a:pt x="2361804" y="873369"/>
                  <a:pt x="2361358" y="873723"/>
                  <a:pt x="2361135" y="874132"/>
                </a:cubicBezTo>
                <a:cubicBezTo>
                  <a:pt x="2360911" y="874541"/>
                  <a:pt x="2360800" y="875081"/>
                  <a:pt x="2360800" y="875751"/>
                </a:cubicBezTo>
                <a:lnTo>
                  <a:pt x="2360800" y="1016058"/>
                </a:lnTo>
                <a:cubicBezTo>
                  <a:pt x="2360800" y="1016654"/>
                  <a:pt x="2360930" y="1017175"/>
                  <a:pt x="2361190" y="1017621"/>
                </a:cubicBezTo>
                <a:cubicBezTo>
                  <a:pt x="2361451" y="1018068"/>
                  <a:pt x="2361934" y="1018440"/>
                  <a:pt x="2362641" y="1018737"/>
                </a:cubicBezTo>
                <a:cubicBezTo>
                  <a:pt x="2363348" y="1019035"/>
                  <a:pt x="2364297" y="1019258"/>
                  <a:pt x="2365488" y="1019407"/>
                </a:cubicBezTo>
                <a:cubicBezTo>
                  <a:pt x="2366678" y="1019556"/>
                  <a:pt x="2368167" y="1019630"/>
                  <a:pt x="2369953" y="1019630"/>
                </a:cubicBezTo>
                <a:cubicBezTo>
                  <a:pt x="2371813" y="1019630"/>
                  <a:pt x="2373338" y="1019556"/>
                  <a:pt x="2374529" y="1019407"/>
                </a:cubicBezTo>
                <a:cubicBezTo>
                  <a:pt x="2375720" y="1019258"/>
                  <a:pt x="2376650" y="1019035"/>
                  <a:pt x="2377320" y="1018737"/>
                </a:cubicBezTo>
                <a:cubicBezTo>
                  <a:pt x="2377989" y="1018440"/>
                  <a:pt x="2378473" y="1018068"/>
                  <a:pt x="2378771" y="1017621"/>
                </a:cubicBezTo>
                <a:cubicBezTo>
                  <a:pt x="2379068" y="1017175"/>
                  <a:pt x="2379217" y="1016654"/>
                  <a:pt x="2379217" y="1016058"/>
                </a:cubicBezTo>
                <a:lnTo>
                  <a:pt x="2379217" y="965829"/>
                </a:lnTo>
                <a:cubicBezTo>
                  <a:pt x="2381896" y="968433"/>
                  <a:pt x="2384426" y="970703"/>
                  <a:pt x="2386807" y="972638"/>
                </a:cubicBezTo>
                <a:cubicBezTo>
                  <a:pt x="2389189" y="974573"/>
                  <a:pt x="2391588" y="976172"/>
                  <a:pt x="2394007" y="977437"/>
                </a:cubicBezTo>
                <a:cubicBezTo>
                  <a:pt x="2396425" y="978702"/>
                  <a:pt x="2398900" y="979633"/>
                  <a:pt x="2401430" y="980228"/>
                </a:cubicBezTo>
                <a:cubicBezTo>
                  <a:pt x="2403960" y="980823"/>
                  <a:pt x="2406713" y="981121"/>
                  <a:pt x="2409690" y="981121"/>
                </a:cubicBezTo>
                <a:cubicBezTo>
                  <a:pt x="2416685" y="981121"/>
                  <a:pt x="2422898" y="979800"/>
                  <a:pt x="2428330" y="977158"/>
                </a:cubicBezTo>
                <a:cubicBezTo>
                  <a:pt x="2433763" y="974517"/>
                  <a:pt x="2438320" y="970759"/>
                  <a:pt x="2442004" y="965885"/>
                </a:cubicBezTo>
                <a:cubicBezTo>
                  <a:pt x="2445687" y="961011"/>
                  <a:pt x="2448478" y="955076"/>
                  <a:pt x="2450376" y="948081"/>
                </a:cubicBezTo>
                <a:cubicBezTo>
                  <a:pt x="2452273" y="941086"/>
                  <a:pt x="2453222" y="933198"/>
                  <a:pt x="2453222" y="924417"/>
                </a:cubicBezTo>
                <a:cubicBezTo>
                  <a:pt x="2453222" y="917125"/>
                  <a:pt x="2452478" y="910223"/>
                  <a:pt x="2450989" y="903712"/>
                </a:cubicBezTo>
                <a:cubicBezTo>
                  <a:pt x="2449501" y="897200"/>
                  <a:pt x="2447139" y="891489"/>
                  <a:pt x="2443901" y="886578"/>
                </a:cubicBezTo>
                <a:cubicBezTo>
                  <a:pt x="2440664" y="881667"/>
                  <a:pt x="2436479" y="877797"/>
                  <a:pt x="2431344" y="874969"/>
                </a:cubicBezTo>
                <a:cubicBezTo>
                  <a:pt x="2426210" y="872142"/>
                  <a:pt x="2419996" y="870728"/>
                  <a:pt x="2412703" y="870728"/>
                </a:cubicBezTo>
                <a:close/>
                <a:moveTo>
                  <a:pt x="2182764" y="870728"/>
                </a:moveTo>
                <a:cubicBezTo>
                  <a:pt x="2177034" y="870728"/>
                  <a:pt x="2171360" y="872197"/>
                  <a:pt x="2165742" y="875137"/>
                </a:cubicBezTo>
                <a:cubicBezTo>
                  <a:pt x="2160124" y="878076"/>
                  <a:pt x="2154487" y="882708"/>
                  <a:pt x="2148831" y="889034"/>
                </a:cubicBezTo>
                <a:lnTo>
                  <a:pt x="2148831" y="875751"/>
                </a:lnTo>
                <a:cubicBezTo>
                  <a:pt x="2148831" y="875155"/>
                  <a:pt x="2148701" y="874653"/>
                  <a:pt x="2148441" y="874244"/>
                </a:cubicBezTo>
                <a:cubicBezTo>
                  <a:pt x="2148180" y="873834"/>
                  <a:pt x="2147752" y="873462"/>
                  <a:pt x="2147157" y="873128"/>
                </a:cubicBezTo>
                <a:cubicBezTo>
                  <a:pt x="2146562" y="872793"/>
                  <a:pt x="2145724" y="872569"/>
                  <a:pt x="2144645" y="872458"/>
                </a:cubicBezTo>
                <a:cubicBezTo>
                  <a:pt x="2143566" y="872346"/>
                  <a:pt x="2142208" y="872290"/>
                  <a:pt x="2140571" y="872290"/>
                </a:cubicBezTo>
                <a:cubicBezTo>
                  <a:pt x="2138860" y="872290"/>
                  <a:pt x="2137483" y="872346"/>
                  <a:pt x="2136441" y="872458"/>
                </a:cubicBezTo>
                <a:cubicBezTo>
                  <a:pt x="2135399" y="872569"/>
                  <a:pt x="2134544" y="872793"/>
                  <a:pt x="2133874" y="873128"/>
                </a:cubicBezTo>
                <a:cubicBezTo>
                  <a:pt x="2133204" y="873462"/>
                  <a:pt x="2132758" y="873834"/>
                  <a:pt x="2132535" y="874244"/>
                </a:cubicBezTo>
                <a:cubicBezTo>
                  <a:pt x="2132311" y="874653"/>
                  <a:pt x="2132200" y="875155"/>
                  <a:pt x="2132200" y="875751"/>
                </a:cubicBezTo>
                <a:lnTo>
                  <a:pt x="2132200" y="976210"/>
                </a:lnTo>
                <a:cubicBezTo>
                  <a:pt x="2132200" y="976805"/>
                  <a:pt x="2132330" y="977307"/>
                  <a:pt x="2132590" y="977716"/>
                </a:cubicBezTo>
                <a:cubicBezTo>
                  <a:pt x="2132851" y="978126"/>
                  <a:pt x="2133334" y="978479"/>
                  <a:pt x="2134041" y="978777"/>
                </a:cubicBezTo>
                <a:cubicBezTo>
                  <a:pt x="2134748" y="979075"/>
                  <a:pt x="2135697" y="979298"/>
                  <a:pt x="2136888" y="979447"/>
                </a:cubicBezTo>
                <a:cubicBezTo>
                  <a:pt x="2138078" y="979595"/>
                  <a:pt x="2139567" y="979670"/>
                  <a:pt x="2141353" y="979670"/>
                </a:cubicBezTo>
                <a:cubicBezTo>
                  <a:pt x="2143213" y="979670"/>
                  <a:pt x="2144738" y="979595"/>
                  <a:pt x="2145929" y="979447"/>
                </a:cubicBezTo>
                <a:cubicBezTo>
                  <a:pt x="2147120" y="979298"/>
                  <a:pt x="2148050" y="979075"/>
                  <a:pt x="2148720" y="978777"/>
                </a:cubicBezTo>
                <a:cubicBezTo>
                  <a:pt x="2149389" y="978479"/>
                  <a:pt x="2149873" y="978126"/>
                  <a:pt x="2150171" y="977716"/>
                </a:cubicBezTo>
                <a:cubicBezTo>
                  <a:pt x="2150468" y="977307"/>
                  <a:pt x="2150617" y="976805"/>
                  <a:pt x="2150617" y="976210"/>
                </a:cubicBezTo>
                <a:lnTo>
                  <a:pt x="2150617" y="906000"/>
                </a:lnTo>
                <a:cubicBezTo>
                  <a:pt x="2155677" y="899675"/>
                  <a:pt x="2160514" y="894875"/>
                  <a:pt x="2165128" y="891601"/>
                </a:cubicBezTo>
                <a:cubicBezTo>
                  <a:pt x="2169742" y="888327"/>
                  <a:pt x="2174355" y="886689"/>
                  <a:pt x="2178969" y="886689"/>
                </a:cubicBezTo>
                <a:cubicBezTo>
                  <a:pt x="2182541" y="886689"/>
                  <a:pt x="2185685" y="887359"/>
                  <a:pt x="2188401" y="888699"/>
                </a:cubicBezTo>
                <a:cubicBezTo>
                  <a:pt x="2191117" y="890038"/>
                  <a:pt x="2193331" y="891973"/>
                  <a:pt x="2195042" y="894503"/>
                </a:cubicBezTo>
                <a:cubicBezTo>
                  <a:pt x="2196754" y="897033"/>
                  <a:pt x="2198056" y="900047"/>
                  <a:pt x="2198949" y="903544"/>
                </a:cubicBezTo>
                <a:cubicBezTo>
                  <a:pt x="2199842" y="907042"/>
                  <a:pt x="2200289" y="911655"/>
                  <a:pt x="2200289" y="917385"/>
                </a:cubicBezTo>
                <a:lnTo>
                  <a:pt x="2200289" y="976210"/>
                </a:lnTo>
                <a:cubicBezTo>
                  <a:pt x="2200289" y="976805"/>
                  <a:pt x="2200437" y="977307"/>
                  <a:pt x="2200735" y="977716"/>
                </a:cubicBezTo>
                <a:cubicBezTo>
                  <a:pt x="2201033" y="978126"/>
                  <a:pt x="2201516" y="978479"/>
                  <a:pt x="2202186" y="978777"/>
                </a:cubicBezTo>
                <a:cubicBezTo>
                  <a:pt x="2202856" y="979075"/>
                  <a:pt x="2203786" y="979298"/>
                  <a:pt x="2204977" y="979447"/>
                </a:cubicBezTo>
                <a:cubicBezTo>
                  <a:pt x="2206167" y="979595"/>
                  <a:pt x="2207693" y="979670"/>
                  <a:pt x="2209553" y="979670"/>
                </a:cubicBezTo>
                <a:cubicBezTo>
                  <a:pt x="2211339" y="979670"/>
                  <a:pt x="2212827" y="979595"/>
                  <a:pt x="2214018" y="979447"/>
                </a:cubicBezTo>
                <a:cubicBezTo>
                  <a:pt x="2215209" y="979298"/>
                  <a:pt x="2216139" y="979075"/>
                  <a:pt x="2216808" y="978777"/>
                </a:cubicBezTo>
                <a:cubicBezTo>
                  <a:pt x="2217478" y="978479"/>
                  <a:pt x="2217962" y="978126"/>
                  <a:pt x="2218260" y="977716"/>
                </a:cubicBezTo>
                <a:cubicBezTo>
                  <a:pt x="2218557" y="977307"/>
                  <a:pt x="2218706" y="976805"/>
                  <a:pt x="2218706" y="976210"/>
                </a:cubicBezTo>
                <a:lnTo>
                  <a:pt x="2218706" y="914930"/>
                </a:lnTo>
                <a:cubicBezTo>
                  <a:pt x="2218706" y="907786"/>
                  <a:pt x="2218092" y="901665"/>
                  <a:pt x="2216864" y="896568"/>
                </a:cubicBezTo>
                <a:cubicBezTo>
                  <a:pt x="2215636" y="891471"/>
                  <a:pt x="2213609" y="887024"/>
                  <a:pt x="2210781" y="883229"/>
                </a:cubicBezTo>
                <a:cubicBezTo>
                  <a:pt x="2207953" y="879434"/>
                  <a:pt x="2204251" y="876402"/>
                  <a:pt x="2199675" y="874132"/>
                </a:cubicBezTo>
                <a:cubicBezTo>
                  <a:pt x="2195098" y="871862"/>
                  <a:pt x="2189461" y="870728"/>
                  <a:pt x="2182764" y="870728"/>
                </a:cubicBezTo>
                <a:close/>
                <a:moveTo>
                  <a:pt x="2059423" y="870728"/>
                </a:moveTo>
                <a:cubicBezTo>
                  <a:pt x="2052056" y="870728"/>
                  <a:pt x="2045396" y="872011"/>
                  <a:pt x="2039443" y="874579"/>
                </a:cubicBezTo>
                <a:cubicBezTo>
                  <a:pt x="2033489" y="877146"/>
                  <a:pt x="2028411" y="880829"/>
                  <a:pt x="2024206" y="885629"/>
                </a:cubicBezTo>
                <a:cubicBezTo>
                  <a:pt x="2020002" y="890429"/>
                  <a:pt x="2016783" y="896270"/>
                  <a:pt x="2014551" y="903154"/>
                </a:cubicBezTo>
                <a:cubicBezTo>
                  <a:pt x="2012319" y="910037"/>
                  <a:pt x="2011202" y="917795"/>
                  <a:pt x="2011202" y="926427"/>
                </a:cubicBezTo>
                <a:cubicBezTo>
                  <a:pt x="2011202" y="935505"/>
                  <a:pt x="2012281" y="943467"/>
                  <a:pt x="2014439" y="950314"/>
                </a:cubicBezTo>
                <a:cubicBezTo>
                  <a:pt x="2016597" y="957160"/>
                  <a:pt x="2019797" y="962852"/>
                  <a:pt x="2024039" y="967392"/>
                </a:cubicBezTo>
                <a:cubicBezTo>
                  <a:pt x="2028280" y="971931"/>
                  <a:pt x="2033508" y="975354"/>
                  <a:pt x="2039722" y="977661"/>
                </a:cubicBezTo>
                <a:cubicBezTo>
                  <a:pt x="2045935" y="979968"/>
                  <a:pt x="2053172" y="981121"/>
                  <a:pt x="2061432" y="981121"/>
                </a:cubicBezTo>
                <a:cubicBezTo>
                  <a:pt x="2066194" y="981121"/>
                  <a:pt x="2070678" y="980767"/>
                  <a:pt x="2074882" y="980061"/>
                </a:cubicBezTo>
                <a:cubicBezTo>
                  <a:pt x="2079087" y="979354"/>
                  <a:pt x="2082789" y="978554"/>
                  <a:pt x="2085989" y="977661"/>
                </a:cubicBezTo>
                <a:cubicBezTo>
                  <a:pt x="2089188" y="976768"/>
                  <a:pt x="2091793" y="975856"/>
                  <a:pt x="2093802" y="974926"/>
                </a:cubicBezTo>
                <a:cubicBezTo>
                  <a:pt x="2095811" y="973996"/>
                  <a:pt x="2097020" y="973326"/>
                  <a:pt x="2097430" y="972917"/>
                </a:cubicBezTo>
                <a:cubicBezTo>
                  <a:pt x="2097839" y="972508"/>
                  <a:pt x="2098174" y="972080"/>
                  <a:pt x="2098434" y="971633"/>
                </a:cubicBezTo>
                <a:cubicBezTo>
                  <a:pt x="2098695" y="971187"/>
                  <a:pt x="2098881" y="970684"/>
                  <a:pt x="2098992" y="970126"/>
                </a:cubicBezTo>
                <a:cubicBezTo>
                  <a:pt x="2099104" y="969568"/>
                  <a:pt x="2099197" y="968936"/>
                  <a:pt x="2099271" y="968229"/>
                </a:cubicBezTo>
                <a:cubicBezTo>
                  <a:pt x="2099346" y="967522"/>
                  <a:pt x="2099383" y="966685"/>
                  <a:pt x="2099383" y="965717"/>
                </a:cubicBezTo>
                <a:cubicBezTo>
                  <a:pt x="2099383" y="964378"/>
                  <a:pt x="2099327" y="963243"/>
                  <a:pt x="2099215" y="962313"/>
                </a:cubicBezTo>
                <a:cubicBezTo>
                  <a:pt x="2099103" y="961383"/>
                  <a:pt x="2098934" y="960657"/>
                  <a:pt x="2098710" y="960136"/>
                </a:cubicBezTo>
                <a:cubicBezTo>
                  <a:pt x="2098485" y="959615"/>
                  <a:pt x="2098168" y="959225"/>
                  <a:pt x="2097757" y="958964"/>
                </a:cubicBezTo>
                <a:cubicBezTo>
                  <a:pt x="2097346" y="958704"/>
                  <a:pt x="2096879" y="958573"/>
                  <a:pt x="2096355" y="958573"/>
                </a:cubicBezTo>
                <a:cubicBezTo>
                  <a:pt x="2095458" y="958573"/>
                  <a:pt x="2094130" y="958964"/>
                  <a:pt x="2092373" y="959746"/>
                </a:cubicBezTo>
                <a:cubicBezTo>
                  <a:pt x="2090615" y="960527"/>
                  <a:pt x="2088372" y="961401"/>
                  <a:pt x="2085642" y="962369"/>
                </a:cubicBezTo>
                <a:cubicBezTo>
                  <a:pt x="2082913" y="963336"/>
                  <a:pt x="2079679" y="964210"/>
                  <a:pt x="2075940" y="964992"/>
                </a:cubicBezTo>
                <a:cubicBezTo>
                  <a:pt x="2072201" y="965773"/>
                  <a:pt x="2067939" y="966164"/>
                  <a:pt x="2063153" y="966164"/>
                </a:cubicBezTo>
                <a:cubicBezTo>
                  <a:pt x="2057097" y="966164"/>
                  <a:pt x="2051975" y="965308"/>
                  <a:pt x="2047787" y="963596"/>
                </a:cubicBezTo>
                <a:cubicBezTo>
                  <a:pt x="2043600" y="961885"/>
                  <a:pt x="2040197" y="959429"/>
                  <a:pt x="2037580" y="956229"/>
                </a:cubicBezTo>
                <a:cubicBezTo>
                  <a:pt x="2034963" y="953030"/>
                  <a:pt x="2033093" y="949197"/>
                  <a:pt x="2031972" y="944732"/>
                </a:cubicBezTo>
                <a:cubicBezTo>
                  <a:pt x="2030850" y="940268"/>
                  <a:pt x="2030290" y="935245"/>
                  <a:pt x="2030290" y="929664"/>
                </a:cubicBezTo>
                <a:lnTo>
                  <a:pt x="2096448" y="929664"/>
                </a:lnTo>
                <a:cubicBezTo>
                  <a:pt x="2098317" y="929664"/>
                  <a:pt x="2099981" y="929050"/>
                  <a:pt x="2101438" y="927822"/>
                </a:cubicBezTo>
                <a:cubicBezTo>
                  <a:pt x="2102896" y="926594"/>
                  <a:pt x="2103625" y="924529"/>
                  <a:pt x="2103625" y="921627"/>
                </a:cubicBezTo>
                <a:lnTo>
                  <a:pt x="2103625" y="918278"/>
                </a:lnTo>
                <a:cubicBezTo>
                  <a:pt x="2103625" y="911730"/>
                  <a:pt x="2102787" y="905572"/>
                  <a:pt x="2101113" y="899805"/>
                </a:cubicBezTo>
                <a:cubicBezTo>
                  <a:pt x="2099439" y="894038"/>
                  <a:pt x="2096816" y="889015"/>
                  <a:pt x="2093244" y="884736"/>
                </a:cubicBezTo>
                <a:cubicBezTo>
                  <a:pt x="2089672" y="880457"/>
                  <a:pt x="2085114" y="877053"/>
                  <a:pt x="2079570" y="874523"/>
                </a:cubicBezTo>
                <a:cubicBezTo>
                  <a:pt x="2074026" y="871993"/>
                  <a:pt x="2067311" y="870728"/>
                  <a:pt x="2059423" y="870728"/>
                </a:cubicBezTo>
                <a:close/>
                <a:moveTo>
                  <a:pt x="1886150" y="870728"/>
                </a:moveTo>
                <a:cubicBezTo>
                  <a:pt x="1880717" y="870728"/>
                  <a:pt x="1875341" y="872197"/>
                  <a:pt x="1870020" y="875137"/>
                </a:cubicBezTo>
                <a:cubicBezTo>
                  <a:pt x="1864700" y="878076"/>
                  <a:pt x="1859212" y="882708"/>
                  <a:pt x="1853556" y="889034"/>
                </a:cubicBezTo>
                <a:lnTo>
                  <a:pt x="1853556" y="875751"/>
                </a:lnTo>
                <a:cubicBezTo>
                  <a:pt x="1853556" y="875155"/>
                  <a:pt x="1853426" y="874653"/>
                  <a:pt x="1853166" y="874244"/>
                </a:cubicBezTo>
                <a:cubicBezTo>
                  <a:pt x="1852905" y="873834"/>
                  <a:pt x="1852477" y="873462"/>
                  <a:pt x="1851882" y="873128"/>
                </a:cubicBezTo>
                <a:cubicBezTo>
                  <a:pt x="1851287" y="872793"/>
                  <a:pt x="1850449" y="872569"/>
                  <a:pt x="1849370" y="872458"/>
                </a:cubicBezTo>
                <a:cubicBezTo>
                  <a:pt x="1848291" y="872346"/>
                  <a:pt x="1846933" y="872290"/>
                  <a:pt x="1845296" y="872290"/>
                </a:cubicBezTo>
                <a:cubicBezTo>
                  <a:pt x="1843585" y="872290"/>
                  <a:pt x="1842208" y="872346"/>
                  <a:pt x="1841166" y="872458"/>
                </a:cubicBezTo>
                <a:cubicBezTo>
                  <a:pt x="1840124" y="872569"/>
                  <a:pt x="1839269" y="872793"/>
                  <a:pt x="1838599" y="873128"/>
                </a:cubicBezTo>
                <a:cubicBezTo>
                  <a:pt x="1837929" y="873462"/>
                  <a:pt x="1837483" y="873834"/>
                  <a:pt x="1837260" y="874244"/>
                </a:cubicBezTo>
                <a:cubicBezTo>
                  <a:pt x="1837036" y="874653"/>
                  <a:pt x="1836925" y="875155"/>
                  <a:pt x="1836925" y="875751"/>
                </a:cubicBezTo>
                <a:lnTo>
                  <a:pt x="1836925" y="976210"/>
                </a:lnTo>
                <a:cubicBezTo>
                  <a:pt x="1836925" y="976805"/>
                  <a:pt x="1837055" y="977307"/>
                  <a:pt x="1837315" y="977716"/>
                </a:cubicBezTo>
                <a:cubicBezTo>
                  <a:pt x="1837576" y="978126"/>
                  <a:pt x="1838059" y="978479"/>
                  <a:pt x="1838766" y="978777"/>
                </a:cubicBezTo>
                <a:cubicBezTo>
                  <a:pt x="1839473" y="979075"/>
                  <a:pt x="1840422" y="979298"/>
                  <a:pt x="1841613" y="979447"/>
                </a:cubicBezTo>
                <a:cubicBezTo>
                  <a:pt x="1842803" y="979595"/>
                  <a:pt x="1844292" y="979670"/>
                  <a:pt x="1846078" y="979670"/>
                </a:cubicBezTo>
                <a:cubicBezTo>
                  <a:pt x="1847938" y="979670"/>
                  <a:pt x="1849463" y="979595"/>
                  <a:pt x="1850654" y="979447"/>
                </a:cubicBezTo>
                <a:cubicBezTo>
                  <a:pt x="1851845" y="979298"/>
                  <a:pt x="1852775" y="979075"/>
                  <a:pt x="1853445" y="978777"/>
                </a:cubicBezTo>
                <a:cubicBezTo>
                  <a:pt x="1854114" y="978479"/>
                  <a:pt x="1854598" y="978126"/>
                  <a:pt x="1854896" y="977716"/>
                </a:cubicBezTo>
                <a:cubicBezTo>
                  <a:pt x="1855193" y="977307"/>
                  <a:pt x="1855342" y="976805"/>
                  <a:pt x="1855342" y="976210"/>
                </a:cubicBezTo>
                <a:lnTo>
                  <a:pt x="1855342" y="906000"/>
                </a:lnTo>
                <a:cubicBezTo>
                  <a:pt x="1860402" y="899675"/>
                  <a:pt x="1865090" y="894875"/>
                  <a:pt x="1869406" y="891601"/>
                </a:cubicBezTo>
                <a:cubicBezTo>
                  <a:pt x="1873722" y="888327"/>
                  <a:pt x="1878001" y="886689"/>
                  <a:pt x="1882243" y="886689"/>
                </a:cubicBezTo>
                <a:cubicBezTo>
                  <a:pt x="1885666" y="886689"/>
                  <a:pt x="1888624" y="887359"/>
                  <a:pt x="1891117" y="888699"/>
                </a:cubicBezTo>
                <a:cubicBezTo>
                  <a:pt x="1893610" y="890038"/>
                  <a:pt x="1895675" y="891973"/>
                  <a:pt x="1897312" y="894503"/>
                </a:cubicBezTo>
                <a:cubicBezTo>
                  <a:pt x="1898949" y="897033"/>
                  <a:pt x="1900177" y="900047"/>
                  <a:pt x="1900995" y="903544"/>
                </a:cubicBezTo>
                <a:cubicBezTo>
                  <a:pt x="1901814" y="907042"/>
                  <a:pt x="1902223" y="910911"/>
                  <a:pt x="1902223" y="915153"/>
                </a:cubicBezTo>
                <a:lnTo>
                  <a:pt x="1902223" y="976210"/>
                </a:lnTo>
                <a:cubicBezTo>
                  <a:pt x="1902223" y="976805"/>
                  <a:pt x="1902353" y="977307"/>
                  <a:pt x="1902614" y="977716"/>
                </a:cubicBezTo>
                <a:cubicBezTo>
                  <a:pt x="1902874" y="978126"/>
                  <a:pt x="1903358" y="978479"/>
                  <a:pt x="1904065" y="978777"/>
                </a:cubicBezTo>
                <a:cubicBezTo>
                  <a:pt x="1904772" y="979075"/>
                  <a:pt x="1905739" y="979298"/>
                  <a:pt x="1906967" y="979447"/>
                </a:cubicBezTo>
                <a:cubicBezTo>
                  <a:pt x="1908195" y="979595"/>
                  <a:pt x="1909664" y="979670"/>
                  <a:pt x="1911376" y="979670"/>
                </a:cubicBezTo>
                <a:cubicBezTo>
                  <a:pt x="1913162" y="979670"/>
                  <a:pt x="1914650" y="979595"/>
                  <a:pt x="1915841" y="979447"/>
                </a:cubicBezTo>
                <a:cubicBezTo>
                  <a:pt x="1917031" y="979298"/>
                  <a:pt x="1917980" y="979075"/>
                  <a:pt x="1918687" y="978777"/>
                </a:cubicBezTo>
                <a:cubicBezTo>
                  <a:pt x="1919394" y="978479"/>
                  <a:pt x="1919896" y="978126"/>
                  <a:pt x="1920194" y="977716"/>
                </a:cubicBezTo>
                <a:cubicBezTo>
                  <a:pt x="1920492" y="977307"/>
                  <a:pt x="1920640" y="976805"/>
                  <a:pt x="1920640" y="976210"/>
                </a:cubicBezTo>
                <a:lnTo>
                  <a:pt x="1920640" y="906000"/>
                </a:lnTo>
                <a:cubicBezTo>
                  <a:pt x="1925775" y="899675"/>
                  <a:pt x="1930482" y="894875"/>
                  <a:pt x="1934761" y="891601"/>
                </a:cubicBezTo>
                <a:cubicBezTo>
                  <a:pt x="1939039" y="888327"/>
                  <a:pt x="1943300" y="886689"/>
                  <a:pt x="1947541" y="886689"/>
                </a:cubicBezTo>
                <a:cubicBezTo>
                  <a:pt x="1950964" y="886689"/>
                  <a:pt x="1953941" y="887359"/>
                  <a:pt x="1956471" y="888699"/>
                </a:cubicBezTo>
                <a:cubicBezTo>
                  <a:pt x="1959001" y="890038"/>
                  <a:pt x="1961085" y="891973"/>
                  <a:pt x="1962722" y="894503"/>
                </a:cubicBezTo>
                <a:cubicBezTo>
                  <a:pt x="1964359" y="897033"/>
                  <a:pt x="1965549" y="900047"/>
                  <a:pt x="1966294" y="903544"/>
                </a:cubicBezTo>
                <a:cubicBezTo>
                  <a:pt x="1967038" y="907042"/>
                  <a:pt x="1967410" y="910911"/>
                  <a:pt x="1967410" y="915153"/>
                </a:cubicBezTo>
                <a:lnTo>
                  <a:pt x="1967410" y="976210"/>
                </a:lnTo>
                <a:cubicBezTo>
                  <a:pt x="1967410" y="976805"/>
                  <a:pt x="1967559" y="977307"/>
                  <a:pt x="1967856" y="977716"/>
                </a:cubicBezTo>
                <a:cubicBezTo>
                  <a:pt x="1968154" y="978126"/>
                  <a:pt x="1968656" y="978479"/>
                  <a:pt x="1969363" y="978777"/>
                </a:cubicBezTo>
                <a:cubicBezTo>
                  <a:pt x="1970070" y="979075"/>
                  <a:pt x="1971019" y="979298"/>
                  <a:pt x="1972209" y="979447"/>
                </a:cubicBezTo>
                <a:cubicBezTo>
                  <a:pt x="1973400" y="979595"/>
                  <a:pt x="1974926" y="979670"/>
                  <a:pt x="1976786" y="979670"/>
                </a:cubicBezTo>
                <a:cubicBezTo>
                  <a:pt x="1978572" y="979670"/>
                  <a:pt x="1980060" y="979595"/>
                  <a:pt x="1981251" y="979447"/>
                </a:cubicBezTo>
                <a:cubicBezTo>
                  <a:pt x="1982441" y="979298"/>
                  <a:pt x="1983372" y="979075"/>
                  <a:pt x="1984041" y="978777"/>
                </a:cubicBezTo>
                <a:cubicBezTo>
                  <a:pt x="1984711" y="978479"/>
                  <a:pt x="1985195" y="978126"/>
                  <a:pt x="1985492" y="977716"/>
                </a:cubicBezTo>
                <a:cubicBezTo>
                  <a:pt x="1985790" y="977307"/>
                  <a:pt x="1985939" y="976805"/>
                  <a:pt x="1985939" y="976210"/>
                </a:cubicBezTo>
                <a:lnTo>
                  <a:pt x="1985939" y="912697"/>
                </a:lnTo>
                <a:cubicBezTo>
                  <a:pt x="1985939" y="907042"/>
                  <a:pt x="1985362" y="901665"/>
                  <a:pt x="1984209" y="896568"/>
                </a:cubicBezTo>
                <a:cubicBezTo>
                  <a:pt x="1983055" y="891471"/>
                  <a:pt x="1981121" y="887024"/>
                  <a:pt x="1978404" y="883229"/>
                </a:cubicBezTo>
                <a:cubicBezTo>
                  <a:pt x="1975688" y="879434"/>
                  <a:pt x="1972135" y="876402"/>
                  <a:pt x="1967745" y="874132"/>
                </a:cubicBezTo>
                <a:cubicBezTo>
                  <a:pt x="1963354" y="871862"/>
                  <a:pt x="1957922" y="870728"/>
                  <a:pt x="1951448" y="870728"/>
                </a:cubicBezTo>
                <a:cubicBezTo>
                  <a:pt x="1948769" y="870728"/>
                  <a:pt x="1946109" y="871081"/>
                  <a:pt x="1943467" y="871788"/>
                </a:cubicBezTo>
                <a:cubicBezTo>
                  <a:pt x="1940825" y="872495"/>
                  <a:pt x="1938109" y="873630"/>
                  <a:pt x="1935319" y="875193"/>
                </a:cubicBezTo>
                <a:cubicBezTo>
                  <a:pt x="1932528" y="876755"/>
                  <a:pt x="1929626" y="878802"/>
                  <a:pt x="1926612" y="881332"/>
                </a:cubicBezTo>
                <a:cubicBezTo>
                  <a:pt x="1923598" y="883862"/>
                  <a:pt x="1920417" y="886950"/>
                  <a:pt x="1917069" y="890596"/>
                </a:cubicBezTo>
                <a:cubicBezTo>
                  <a:pt x="1915878" y="887620"/>
                  <a:pt x="1914390" y="884922"/>
                  <a:pt x="1912604" y="882504"/>
                </a:cubicBezTo>
                <a:cubicBezTo>
                  <a:pt x="1910818" y="880085"/>
                  <a:pt x="1908660" y="878002"/>
                  <a:pt x="1906130" y="876253"/>
                </a:cubicBezTo>
                <a:cubicBezTo>
                  <a:pt x="1903600" y="874504"/>
                  <a:pt x="1900679" y="873146"/>
                  <a:pt x="1897367" y="872179"/>
                </a:cubicBezTo>
                <a:cubicBezTo>
                  <a:pt x="1894056" y="871211"/>
                  <a:pt x="1890317" y="870728"/>
                  <a:pt x="1886150" y="870728"/>
                </a:cubicBezTo>
                <a:close/>
                <a:moveTo>
                  <a:pt x="1653903" y="870728"/>
                </a:moveTo>
                <a:cubicBezTo>
                  <a:pt x="1650034" y="870728"/>
                  <a:pt x="1646202" y="871081"/>
                  <a:pt x="1642406" y="871788"/>
                </a:cubicBezTo>
                <a:cubicBezTo>
                  <a:pt x="1638611" y="872495"/>
                  <a:pt x="1635114" y="873388"/>
                  <a:pt x="1631914" y="874467"/>
                </a:cubicBezTo>
                <a:cubicBezTo>
                  <a:pt x="1628714" y="875546"/>
                  <a:pt x="1625886" y="876737"/>
                  <a:pt x="1623431" y="878039"/>
                </a:cubicBezTo>
                <a:cubicBezTo>
                  <a:pt x="1620975" y="879341"/>
                  <a:pt x="1619245" y="880476"/>
                  <a:pt x="1618240" y="881443"/>
                </a:cubicBezTo>
                <a:cubicBezTo>
                  <a:pt x="1617236" y="882411"/>
                  <a:pt x="1616603" y="883434"/>
                  <a:pt x="1616343" y="884513"/>
                </a:cubicBezTo>
                <a:cubicBezTo>
                  <a:pt x="1616082" y="885592"/>
                  <a:pt x="1615952" y="887062"/>
                  <a:pt x="1615952" y="888922"/>
                </a:cubicBezTo>
                <a:cubicBezTo>
                  <a:pt x="1615952" y="890038"/>
                  <a:pt x="1616027" y="891061"/>
                  <a:pt x="1616175" y="891991"/>
                </a:cubicBezTo>
                <a:cubicBezTo>
                  <a:pt x="1616324" y="892922"/>
                  <a:pt x="1616566" y="893684"/>
                  <a:pt x="1616901" y="894280"/>
                </a:cubicBezTo>
                <a:cubicBezTo>
                  <a:pt x="1617236" y="894875"/>
                  <a:pt x="1617626" y="895322"/>
                  <a:pt x="1618073" y="895619"/>
                </a:cubicBezTo>
                <a:cubicBezTo>
                  <a:pt x="1618520" y="895917"/>
                  <a:pt x="1619040" y="896066"/>
                  <a:pt x="1619636" y="896066"/>
                </a:cubicBezTo>
                <a:cubicBezTo>
                  <a:pt x="1620529" y="896066"/>
                  <a:pt x="1621887" y="895526"/>
                  <a:pt x="1623710" y="894447"/>
                </a:cubicBezTo>
                <a:cubicBezTo>
                  <a:pt x="1625533" y="893368"/>
                  <a:pt x="1627803" y="892178"/>
                  <a:pt x="1630519" y="890875"/>
                </a:cubicBezTo>
                <a:cubicBezTo>
                  <a:pt x="1633235" y="889573"/>
                  <a:pt x="1636398" y="888382"/>
                  <a:pt x="1640006" y="887303"/>
                </a:cubicBezTo>
                <a:cubicBezTo>
                  <a:pt x="1643616" y="886224"/>
                  <a:pt x="1647690" y="885685"/>
                  <a:pt x="1652229" y="885685"/>
                </a:cubicBezTo>
                <a:cubicBezTo>
                  <a:pt x="1656471" y="885685"/>
                  <a:pt x="1660042" y="886187"/>
                  <a:pt x="1662945" y="887192"/>
                </a:cubicBezTo>
                <a:cubicBezTo>
                  <a:pt x="1665847" y="888196"/>
                  <a:pt x="1668210" y="889685"/>
                  <a:pt x="1670033" y="891657"/>
                </a:cubicBezTo>
                <a:cubicBezTo>
                  <a:pt x="1671856" y="893629"/>
                  <a:pt x="1673177" y="896103"/>
                  <a:pt x="1673995" y="899079"/>
                </a:cubicBezTo>
                <a:cubicBezTo>
                  <a:pt x="1674814" y="902056"/>
                  <a:pt x="1675223" y="905479"/>
                  <a:pt x="1675223" y="909349"/>
                </a:cubicBezTo>
                <a:lnTo>
                  <a:pt x="1675223" y="917162"/>
                </a:lnTo>
                <a:lnTo>
                  <a:pt x="1661382" y="917162"/>
                </a:lnTo>
                <a:cubicBezTo>
                  <a:pt x="1653569" y="917162"/>
                  <a:pt x="1646536" y="917850"/>
                  <a:pt x="1640286" y="919227"/>
                </a:cubicBezTo>
                <a:cubicBezTo>
                  <a:pt x="1634035" y="920604"/>
                  <a:pt x="1628751" y="922669"/>
                  <a:pt x="1624435" y="925422"/>
                </a:cubicBezTo>
                <a:cubicBezTo>
                  <a:pt x="1620119" y="928175"/>
                  <a:pt x="1616808" y="931636"/>
                  <a:pt x="1614501" y="935803"/>
                </a:cubicBezTo>
                <a:cubicBezTo>
                  <a:pt x="1612194" y="939970"/>
                  <a:pt x="1611041" y="944881"/>
                  <a:pt x="1611041" y="950537"/>
                </a:cubicBezTo>
                <a:cubicBezTo>
                  <a:pt x="1611041" y="955374"/>
                  <a:pt x="1611878" y="959690"/>
                  <a:pt x="1613552" y="963485"/>
                </a:cubicBezTo>
                <a:cubicBezTo>
                  <a:pt x="1615227" y="967280"/>
                  <a:pt x="1617571" y="970480"/>
                  <a:pt x="1620585" y="973084"/>
                </a:cubicBezTo>
                <a:cubicBezTo>
                  <a:pt x="1623598" y="975689"/>
                  <a:pt x="1627244" y="977679"/>
                  <a:pt x="1631523" y="979056"/>
                </a:cubicBezTo>
                <a:cubicBezTo>
                  <a:pt x="1635802" y="980433"/>
                  <a:pt x="1640583" y="981121"/>
                  <a:pt x="1645867" y="981121"/>
                </a:cubicBezTo>
                <a:cubicBezTo>
                  <a:pt x="1651894" y="981121"/>
                  <a:pt x="1657606" y="979819"/>
                  <a:pt x="1663001" y="977214"/>
                </a:cubicBezTo>
                <a:cubicBezTo>
                  <a:pt x="1668396" y="974610"/>
                  <a:pt x="1673288" y="970963"/>
                  <a:pt x="1677679" y="966275"/>
                </a:cubicBezTo>
                <a:lnTo>
                  <a:pt x="1677679" y="976321"/>
                </a:lnTo>
                <a:cubicBezTo>
                  <a:pt x="1677679" y="977214"/>
                  <a:pt x="1677939" y="977884"/>
                  <a:pt x="1678460" y="978330"/>
                </a:cubicBezTo>
                <a:cubicBezTo>
                  <a:pt x="1678981" y="978777"/>
                  <a:pt x="1679818" y="979112"/>
                  <a:pt x="1680972" y="979335"/>
                </a:cubicBezTo>
                <a:cubicBezTo>
                  <a:pt x="1682125" y="979558"/>
                  <a:pt x="1683669" y="979670"/>
                  <a:pt x="1685604" y="979670"/>
                </a:cubicBezTo>
                <a:cubicBezTo>
                  <a:pt x="1687613" y="979670"/>
                  <a:pt x="1689138" y="979558"/>
                  <a:pt x="1690180" y="979335"/>
                </a:cubicBezTo>
                <a:cubicBezTo>
                  <a:pt x="1691222" y="979112"/>
                  <a:pt x="1692040" y="978777"/>
                  <a:pt x="1692636" y="978330"/>
                </a:cubicBezTo>
                <a:cubicBezTo>
                  <a:pt x="1693231" y="977884"/>
                  <a:pt x="1693529" y="977214"/>
                  <a:pt x="1693529" y="976321"/>
                </a:cubicBezTo>
                <a:lnTo>
                  <a:pt x="1693529" y="908567"/>
                </a:lnTo>
                <a:cubicBezTo>
                  <a:pt x="1693529" y="902316"/>
                  <a:pt x="1692822" y="896847"/>
                  <a:pt x="1691408" y="892159"/>
                </a:cubicBezTo>
                <a:cubicBezTo>
                  <a:pt x="1689994" y="887471"/>
                  <a:pt x="1687725" y="883546"/>
                  <a:pt x="1684599" y="880383"/>
                </a:cubicBezTo>
                <a:cubicBezTo>
                  <a:pt x="1681474" y="877220"/>
                  <a:pt x="1677381" y="874820"/>
                  <a:pt x="1672321" y="873183"/>
                </a:cubicBezTo>
                <a:cubicBezTo>
                  <a:pt x="1667261" y="871546"/>
                  <a:pt x="1661122" y="870728"/>
                  <a:pt x="1653903" y="870728"/>
                </a:cubicBezTo>
                <a:close/>
                <a:moveTo>
                  <a:pt x="1545929" y="870728"/>
                </a:moveTo>
                <a:cubicBezTo>
                  <a:pt x="1542580" y="870728"/>
                  <a:pt x="1539399" y="871118"/>
                  <a:pt x="1536385" y="871900"/>
                </a:cubicBezTo>
                <a:cubicBezTo>
                  <a:pt x="1533371" y="872681"/>
                  <a:pt x="1530432" y="873834"/>
                  <a:pt x="1527567" y="875360"/>
                </a:cubicBezTo>
                <a:cubicBezTo>
                  <a:pt x="1524702" y="876885"/>
                  <a:pt x="1521856" y="878802"/>
                  <a:pt x="1519028" y="881108"/>
                </a:cubicBezTo>
                <a:cubicBezTo>
                  <a:pt x="1516200" y="883415"/>
                  <a:pt x="1513261" y="886131"/>
                  <a:pt x="1510210" y="889257"/>
                </a:cubicBezTo>
                <a:lnTo>
                  <a:pt x="1510210" y="875751"/>
                </a:lnTo>
                <a:cubicBezTo>
                  <a:pt x="1510210" y="875081"/>
                  <a:pt x="1510080" y="874541"/>
                  <a:pt x="1509819" y="874132"/>
                </a:cubicBezTo>
                <a:cubicBezTo>
                  <a:pt x="1509559" y="873723"/>
                  <a:pt x="1509094" y="873369"/>
                  <a:pt x="1508424" y="873072"/>
                </a:cubicBezTo>
                <a:cubicBezTo>
                  <a:pt x="1507754" y="872774"/>
                  <a:pt x="1506917" y="872569"/>
                  <a:pt x="1505912" y="872458"/>
                </a:cubicBezTo>
                <a:cubicBezTo>
                  <a:pt x="1504908" y="872346"/>
                  <a:pt x="1503624" y="872290"/>
                  <a:pt x="1502061" y="872290"/>
                </a:cubicBezTo>
                <a:cubicBezTo>
                  <a:pt x="1500573" y="872290"/>
                  <a:pt x="1499308" y="872346"/>
                  <a:pt x="1498266" y="872458"/>
                </a:cubicBezTo>
                <a:cubicBezTo>
                  <a:pt x="1497225" y="872569"/>
                  <a:pt x="1496369" y="872774"/>
                  <a:pt x="1495699" y="873072"/>
                </a:cubicBezTo>
                <a:cubicBezTo>
                  <a:pt x="1495029" y="873369"/>
                  <a:pt x="1494583" y="873723"/>
                  <a:pt x="1494360" y="874132"/>
                </a:cubicBezTo>
                <a:cubicBezTo>
                  <a:pt x="1494136" y="874541"/>
                  <a:pt x="1494025" y="875081"/>
                  <a:pt x="1494025" y="875751"/>
                </a:cubicBezTo>
                <a:lnTo>
                  <a:pt x="1494025" y="1016058"/>
                </a:lnTo>
                <a:cubicBezTo>
                  <a:pt x="1494025" y="1016654"/>
                  <a:pt x="1494155" y="1017175"/>
                  <a:pt x="1494415" y="1017621"/>
                </a:cubicBezTo>
                <a:cubicBezTo>
                  <a:pt x="1494676" y="1018068"/>
                  <a:pt x="1495160" y="1018440"/>
                  <a:pt x="1495866" y="1018737"/>
                </a:cubicBezTo>
                <a:cubicBezTo>
                  <a:pt x="1496573" y="1019035"/>
                  <a:pt x="1497522" y="1019258"/>
                  <a:pt x="1498713" y="1019407"/>
                </a:cubicBezTo>
                <a:cubicBezTo>
                  <a:pt x="1499903" y="1019556"/>
                  <a:pt x="1501392" y="1019630"/>
                  <a:pt x="1503178" y="1019630"/>
                </a:cubicBezTo>
                <a:cubicBezTo>
                  <a:pt x="1505038" y="1019630"/>
                  <a:pt x="1506563" y="1019556"/>
                  <a:pt x="1507754" y="1019407"/>
                </a:cubicBezTo>
                <a:cubicBezTo>
                  <a:pt x="1508945" y="1019258"/>
                  <a:pt x="1509875" y="1019035"/>
                  <a:pt x="1510545" y="1018737"/>
                </a:cubicBezTo>
                <a:cubicBezTo>
                  <a:pt x="1511214" y="1018440"/>
                  <a:pt x="1511698" y="1018068"/>
                  <a:pt x="1511996" y="1017621"/>
                </a:cubicBezTo>
                <a:cubicBezTo>
                  <a:pt x="1512293" y="1017175"/>
                  <a:pt x="1512442" y="1016654"/>
                  <a:pt x="1512442" y="1016058"/>
                </a:cubicBezTo>
                <a:lnTo>
                  <a:pt x="1512442" y="965829"/>
                </a:lnTo>
                <a:cubicBezTo>
                  <a:pt x="1515121" y="968433"/>
                  <a:pt x="1517651" y="970703"/>
                  <a:pt x="1520032" y="972638"/>
                </a:cubicBezTo>
                <a:cubicBezTo>
                  <a:pt x="1522414" y="974573"/>
                  <a:pt x="1524814" y="976172"/>
                  <a:pt x="1527232" y="977437"/>
                </a:cubicBezTo>
                <a:cubicBezTo>
                  <a:pt x="1529650" y="978702"/>
                  <a:pt x="1532125" y="979633"/>
                  <a:pt x="1534655" y="980228"/>
                </a:cubicBezTo>
                <a:cubicBezTo>
                  <a:pt x="1537185" y="980823"/>
                  <a:pt x="1539938" y="981121"/>
                  <a:pt x="1542915" y="981121"/>
                </a:cubicBezTo>
                <a:cubicBezTo>
                  <a:pt x="1549910" y="981121"/>
                  <a:pt x="1556123" y="979800"/>
                  <a:pt x="1561555" y="977158"/>
                </a:cubicBezTo>
                <a:cubicBezTo>
                  <a:pt x="1566988" y="974517"/>
                  <a:pt x="1571546" y="970759"/>
                  <a:pt x="1575229" y="965885"/>
                </a:cubicBezTo>
                <a:cubicBezTo>
                  <a:pt x="1578913" y="961011"/>
                  <a:pt x="1581703" y="955076"/>
                  <a:pt x="1583601" y="948081"/>
                </a:cubicBezTo>
                <a:cubicBezTo>
                  <a:pt x="1585498" y="941086"/>
                  <a:pt x="1586447" y="933198"/>
                  <a:pt x="1586447" y="924417"/>
                </a:cubicBezTo>
                <a:cubicBezTo>
                  <a:pt x="1586447" y="917125"/>
                  <a:pt x="1585703" y="910223"/>
                  <a:pt x="1584215" y="903712"/>
                </a:cubicBezTo>
                <a:cubicBezTo>
                  <a:pt x="1582726" y="897200"/>
                  <a:pt x="1580364" y="891489"/>
                  <a:pt x="1577127" y="886578"/>
                </a:cubicBezTo>
                <a:cubicBezTo>
                  <a:pt x="1573890" y="881667"/>
                  <a:pt x="1569704" y="877797"/>
                  <a:pt x="1564569" y="874969"/>
                </a:cubicBezTo>
                <a:cubicBezTo>
                  <a:pt x="1559435" y="872142"/>
                  <a:pt x="1553221" y="870728"/>
                  <a:pt x="1545929" y="870728"/>
                </a:cubicBezTo>
                <a:close/>
                <a:moveTo>
                  <a:pt x="1249798" y="870728"/>
                </a:moveTo>
                <a:cubicBezTo>
                  <a:pt x="1242431" y="870728"/>
                  <a:pt x="1235771" y="872011"/>
                  <a:pt x="1229818" y="874579"/>
                </a:cubicBezTo>
                <a:cubicBezTo>
                  <a:pt x="1223864" y="877146"/>
                  <a:pt x="1218786" y="880829"/>
                  <a:pt x="1214581" y="885629"/>
                </a:cubicBezTo>
                <a:cubicBezTo>
                  <a:pt x="1210377" y="890429"/>
                  <a:pt x="1207158" y="896270"/>
                  <a:pt x="1204926" y="903154"/>
                </a:cubicBezTo>
                <a:cubicBezTo>
                  <a:pt x="1202694" y="910037"/>
                  <a:pt x="1201577" y="917795"/>
                  <a:pt x="1201577" y="926427"/>
                </a:cubicBezTo>
                <a:cubicBezTo>
                  <a:pt x="1201577" y="935505"/>
                  <a:pt x="1202656" y="943467"/>
                  <a:pt x="1204814" y="950314"/>
                </a:cubicBezTo>
                <a:cubicBezTo>
                  <a:pt x="1206972" y="957160"/>
                  <a:pt x="1210172" y="962852"/>
                  <a:pt x="1214414" y="967392"/>
                </a:cubicBezTo>
                <a:cubicBezTo>
                  <a:pt x="1218655" y="971931"/>
                  <a:pt x="1223883" y="975354"/>
                  <a:pt x="1230097" y="977661"/>
                </a:cubicBezTo>
                <a:cubicBezTo>
                  <a:pt x="1236310" y="979968"/>
                  <a:pt x="1243547" y="981121"/>
                  <a:pt x="1251807" y="981121"/>
                </a:cubicBezTo>
                <a:cubicBezTo>
                  <a:pt x="1256569" y="981121"/>
                  <a:pt x="1261053" y="980767"/>
                  <a:pt x="1265257" y="980061"/>
                </a:cubicBezTo>
                <a:cubicBezTo>
                  <a:pt x="1269462" y="979354"/>
                  <a:pt x="1273164" y="978554"/>
                  <a:pt x="1276364" y="977661"/>
                </a:cubicBezTo>
                <a:cubicBezTo>
                  <a:pt x="1279563" y="976768"/>
                  <a:pt x="1282168" y="975856"/>
                  <a:pt x="1284177" y="974926"/>
                </a:cubicBezTo>
                <a:cubicBezTo>
                  <a:pt x="1286186" y="973996"/>
                  <a:pt x="1287395" y="973326"/>
                  <a:pt x="1287805" y="972917"/>
                </a:cubicBezTo>
                <a:cubicBezTo>
                  <a:pt x="1288214" y="972508"/>
                  <a:pt x="1288549" y="972080"/>
                  <a:pt x="1288809" y="971633"/>
                </a:cubicBezTo>
                <a:cubicBezTo>
                  <a:pt x="1289070" y="971187"/>
                  <a:pt x="1289256" y="970684"/>
                  <a:pt x="1289367" y="970126"/>
                </a:cubicBezTo>
                <a:cubicBezTo>
                  <a:pt x="1289479" y="969568"/>
                  <a:pt x="1289572" y="968936"/>
                  <a:pt x="1289646" y="968229"/>
                </a:cubicBezTo>
                <a:cubicBezTo>
                  <a:pt x="1289721" y="967522"/>
                  <a:pt x="1289758" y="966685"/>
                  <a:pt x="1289758" y="965717"/>
                </a:cubicBezTo>
                <a:cubicBezTo>
                  <a:pt x="1289758" y="964378"/>
                  <a:pt x="1289702" y="963243"/>
                  <a:pt x="1289590" y="962313"/>
                </a:cubicBezTo>
                <a:cubicBezTo>
                  <a:pt x="1289478" y="961383"/>
                  <a:pt x="1289309" y="960657"/>
                  <a:pt x="1289085" y="960136"/>
                </a:cubicBezTo>
                <a:cubicBezTo>
                  <a:pt x="1288860" y="959615"/>
                  <a:pt x="1288543" y="959225"/>
                  <a:pt x="1288132" y="958964"/>
                </a:cubicBezTo>
                <a:cubicBezTo>
                  <a:pt x="1287721" y="958704"/>
                  <a:pt x="1287254" y="958573"/>
                  <a:pt x="1286730" y="958573"/>
                </a:cubicBezTo>
                <a:cubicBezTo>
                  <a:pt x="1285833" y="958573"/>
                  <a:pt x="1284505" y="958964"/>
                  <a:pt x="1282748" y="959746"/>
                </a:cubicBezTo>
                <a:cubicBezTo>
                  <a:pt x="1280990" y="960527"/>
                  <a:pt x="1278747" y="961401"/>
                  <a:pt x="1276017" y="962369"/>
                </a:cubicBezTo>
                <a:cubicBezTo>
                  <a:pt x="1273288" y="963336"/>
                  <a:pt x="1270054" y="964210"/>
                  <a:pt x="1266315" y="964992"/>
                </a:cubicBezTo>
                <a:cubicBezTo>
                  <a:pt x="1262576" y="965773"/>
                  <a:pt x="1258314" y="966164"/>
                  <a:pt x="1253528" y="966164"/>
                </a:cubicBezTo>
                <a:cubicBezTo>
                  <a:pt x="1247472" y="966164"/>
                  <a:pt x="1242350" y="965308"/>
                  <a:pt x="1238162" y="963596"/>
                </a:cubicBezTo>
                <a:cubicBezTo>
                  <a:pt x="1233975" y="961885"/>
                  <a:pt x="1230572" y="959429"/>
                  <a:pt x="1227955" y="956229"/>
                </a:cubicBezTo>
                <a:cubicBezTo>
                  <a:pt x="1225338" y="953030"/>
                  <a:pt x="1223468" y="949197"/>
                  <a:pt x="1222347" y="944732"/>
                </a:cubicBezTo>
                <a:cubicBezTo>
                  <a:pt x="1221225" y="940268"/>
                  <a:pt x="1220665" y="935245"/>
                  <a:pt x="1220665" y="929664"/>
                </a:cubicBezTo>
                <a:lnTo>
                  <a:pt x="1286823" y="929664"/>
                </a:lnTo>
                <a:cubicBezTo>
                  <a:pt x="1288692" y="929664"/>
                  <a:pt x="1290356" y="929050"/>
                  <a:pt x="1291813" y="927822"/>
                </a:cubicBezTo>
                <a:cubicBezTo>
                  <a:pt x="1293271" y="926594"/>
                  <a:pt x="1294000" y="924529"/>
                  <a:pt x="1294000" y="921627"/>
                </a:cubicBezTo>
                <a:lnTo>
                  <a:pt x="1294000" y="918278"/>
                </a:lnTo>
                <a:cubicBezTo>
                  <a:pt x="1294000" y="911730"/>
                  <a:pt x="1293163" y="905572"/>
                  <a:pt x="1291488" y="899805"/>
                </a:cubicBezTo>
                <a:cubicBezTo>
                  <a:pt x="1289814" y="894038"/>
                  <a:pt x="1287191" y="889015"/>
                  <a:pt x="1283619" y="884736"/>
                </a:cubicBezTo>
                <a:cubicBezTo>
                  <a:pt x="1280047" y="880457"/>
                  <a:pt x="1275489" y="877053"/>
                  <a:pt x="1269945" y="874523"/>
                </a:cubicBezTo>
                <a:cubicBezTo>
                  <a:pt x="1264402" y="871993"/>
                  <a:pt x="1257686" y="870728"/>
                  <a:pt x="1249798" y="870728"/>
                </a:cubicBezTo>
                <a:close/>
                <a:moveTo>
                  <a:pt x="1077380" y="870728"/>
                </a:moveTo>
                <a:cubicBezTo>
                  <a:pt x="1071278" y="870728"/>
                  <a:pt x="1065939" y="871546"/>
                  <a:pt x="1061363" y="873183"/>
                </a:cubicBezTo>
                <a:cubicBezTo>
                  <a:pt x="1056786" y="874820"/>
                  <a:pt x="1052972" y="876997"/>
                  <a:pt x="1049922" y="879713"/>
                </a:cubicBezTo>
                <a:cubicBezTo>
                  <a:pt x="1046871" y="882429"/>
                  <a:pt x="1044582" y="885592"/>
                  <a:pt x="1043057" y="889201"/>
                </a:cubicBezTo>
                <a:cubicBezTo>
                  <a:pt x="1041531" y="892810"/>
                  <a:pt x="1040769" y="896587"/>
                  <a:pt x="1040769" y="900531"/>
                </a:cubicBezTo>
                <a:cubicBezTo>
                  <a:pt x="1040769" y="904995"/>
                  <a:pt x="1041494" y="908828"/>
                  <a:pt x="1042945" y="912027"/>
                </a:cubicBezTo>
                <a:cubicBezTo>
                  <a:pt x="1044396" y="915227"/>
                  <a:pt x="1046312" y="917981"/>
                  <a:pt x="1048694" y="920287"/>
                </a:cubicBezTo>
                <a:cubicBezTo>
                  <a:pt x="1051075" y="922594"/>
                  <a:pt x="1053773" y="924548"/>
                  <a:pt x="1056786" y="926148"/>
                </a:cubicBezTo>
                <a:cubicBezTo>
                  <a:pt x="1059800" y="927747"/>
                  <a:pt x="1062888" y="929180"/>
                  <a:pt x="1066051" y="930445"/>
                </a:cubicBezTo>
                <a:cubicBezTo>
                  <a:pt x="1069213" y="931710"/>
                  <a:pt x="1072283" y="932919"/>
                  <a:pt x="1075260" y="934073"/>
                </a:cubicBezTo>
                <a:cubicBezTo>
                  <a:pt x="1078236" y="935226"/>
                  <a:pt x="1080915" y="936547"/>
                  <a:pt x="1083296" y="938035"/>
                </a:cubicBezTo>
                <a:cubicBezTo>
                  <a:pt x="1085677" y="939523"/>
                  <a:pt x="1087594" y="941235"/>
                  <a:pt x="1089045" y="943170"/>
                </a:cubicBezTo>
                <a:cubicBezTo>
                  <a:pt x="1090496" y="945105"/>
                  <a:pt x="1091221" y="947486"/>
                  <a:pt x="1091221" y="950314"/>
                </a:cubicBezTo>
                <a:cubicBezTo>
                  <a:pt x="1091221" y="953067"/>
                  <a:pt x="1090719" y="955448"/>
                  <a:pt x="1089714" y="957457"/>
                </a:cubicBezTo>
                <a:cubicBezTo>
                  <a:pt x="1088710" y="959466"/>
                  <a:pt x="1087277" y="961122"/>
                  <a:pt x="1085417" y="962424"/>
                </a:cubicBezTo>
                <a:cubicBezTo>
                  <a:pt x="1083557" y="963727"/>
                  <a:pt x="1081361" y="964713"/>
                  <a:pt x="1078831" y="965382"/>
                </a:cubicBezTo>
                <a:cubicBezTo>
                  <a:pt x="1076301" y="966052"/>
                  <a:pt x="1073474" y="966387"/>
                  <a:pt x="1070348" y="966387"/>
                </a:cubicBezTo>
                <a:cubicBezTo>
                  <a:pt x="1066181" y="966387"/>
                  <a:pt x="1062497" y="965885"/>
                  <a:pt x="1059298" y="964880"/>
                </a:cubicBezTo>
                <a:cubicBezTo>
                  <a:pt x="1056098" y="963875"/>
                  <a:pt x="1053326" y="962778"/>
                  <a:pt x="1050982" y="961587"/>
                </a:cubicBezTo>
                <a:cubicBezTo>
                  <a:pt x="1048638" y="960397"/>
                  <a:pt x="1046666" y="959299"/>
                  <a:pt x="1045066" y="958294"/>
                </a:cubicBezTo>
                <a:cubicBezTo>
                  <a:pt x="1043466" y="957290"/>
                  <a:pt x="1042257" y="956788"/>
                  <a:pt x="1041438" y="956788"/>
                </a:cubicBezTo>
                <a:cubicBezTo>
                  <a:pt x="1040917" y="956788"/>
                  <a:pt x="1040452" y="956918"/>
                  <a:pt x="1040043" y="957178"/>
                </a:cubicBezTo>
                <a:cubicBezTo>
                  <a:pt x="1039634" y="957439"/>
                  <a:pt x="1039318" y="957867"/>
                  <a:pt x="1039094" y="958462"/>
                </a:cubicBezTo>
                <a:cubicBezTo>
                  <a:pt x="1038871" y="959057"/>
                  <a:pt x="1038685" y="959839"/>
                  <a:pt x="1038536" y="960806"/>
                </a:cubicBezTo>
                <a:cubicBezTo>
                  <a:pt x="1038387" y="961773"/>
                  <a:pt x="1038313" y="962964"/>
                  <a:pt x="1038313" y="964378"/>
                </a:cubicBezTo>
                <a:cubicBezTo>
                  <a:pt x="1038313" y="966685"/>
                  <a:pt x="1038499" y="968508"/>
                  <a:pt x="1038871" y="969847"/>
                </a:cubicBezTo>
                <a:cubicBezTo>
                  <a:pt x="1039243" y="971187"/>
                  <a:pt x="1039838" y="972228"/>
                  <a:pt x="1040657" y="972973"/>
                </a:cubicBezTo>
                <a:cubicBezTo>
                  <a:pt x="1041476" y="973717"/>
                  <a:pt x="1042778" y="974554"/>
                  <a:pt x="1044564" y="975484"/>
                </a:cubicBezTo>
                <a:cubicBezTo>
                  <a:pt x="1046350" y="976414"/>
                  <a:pt x="1048526" y="977307"/>
                  <a:pt x="1051094" y="978163"/>
                </a:cubicBezTo>
                <a:cubicBezTo>
                  <a:pt x="1053661" y="979019"/>
                  <a:pt x="1056563" y="979726"/>
                  <a:pt x="1059800" y="980284"/>
                </a:cubicBezTo>
                <a:cubicBezTo>
                  <a:pt x="1063037" y="980842"/>
                  <a:pt x="1066441" y="981121"/>
                  <a:pt x="1070013" y="981121"/>
                </a:cubicBezTo>
                <a:cubicBezTo>
                  <a:pt x="1075818" y="981121"/>
                  <a:pt x="1081138" y="980414"/>
                  <a:pt x="1085975" y="979000"/>
                </a:cubicBezTo>
                <a:cubicBezTo>
                  <a:pt x="1090812" y="977586"/>
                  <a:pt x="1094979" y="975503"/>
                  <a:pt x="1098477" y="972749"/>
                </a:cubicBezTo>
                <a:cubicBezTo>
                  <a:pt x="1101974" y="969996"/>
                  <a:pt x="1104672" y="966610"/>
                  <a:pt x="1106569" y="962592"/>
                </a:cubicBezTo>
                <a:cubicBezTo>
                  <a:pt x="1108467" y="958573"/>
                  <a:pt x="1109416" y="953997"/>
                  <a:pt x="1109416" y="948862"/>
                </a:cubicBezTo>
                <a:cubicBezTo>
                  <a:pt x="1109416" y="944546"/>
                  <a:pt x="1108690" y="940826"/>
                  <a:pt x="1107239" y="937700"/>
                </a:cubicBezTo>
                <a:cubicBezTo>
                  <a:pt x="1105788" y="934575"/>
                  <a:pt x="1103872" y="931896"/>
                  <a:pt x="1101491" y="929664"/>
                </a:cubicBezTo>
                <a:cubicBezTo>
                  <a:pt x="1099109" y="927431"/>
                  <a:pt x="1096375" y="925534"/>
                  <a:pt x="1093286" y="923971"/>
                </a:cubicBezTo>
                <a:cubicBezTo>
                  <a:pt x="1090198" y="922408"/>
                  <a:pt x="1087073" y="920994"/>
                  <a:pt x="1083910" y="919729"/>
                </a:cubicBezTo>
                <a:cubicBezTo>
                  <a:pt x="1080748" y="918464"/>
                  <a:pt x="1077641" y="917236"/>
                  <a:pt x="1074590" y="916046"/>
                </a:cubicBezTo>
                <a:cubicBezTo>
                  <a:pt x="1071539" y="914855"/>
                  <a:pt x="1068823" y="913516"/>
                  <a:pt x="1066441" y="912027"/>
                </a:cubicBezTo>
                <a:cubicBezTo>
                  <a:pt x="1064060" y="910539"/>
                  <a:pt x="1062125" y="908809"/>
                  <a:pt x="1060637" y="906837"/>
                </a:cubicBezTo>
                <a:cubicBezTo>
                  <a:pt x="1059149" y="904865"/>
                  <a:pt x="1058405" y="902428"/>
                  <a:pt x="1058405" y="899526"/>
                </a:cubicBezTo>
                <a:cubicBezTo>
                  <a:pt x="1058405" y="897442"/>
                  <a:pt x="1058795" y="895508"/>
                  <a:pt x="1059577" y="893722"/>
                </a:cubicBezTo>
                <a:cubicBezTo>
                  <a:pt x="1060358" y="891936"/>
                  <a:pt x="1061512" y="890392"/>
                  <a:pt x="1063037" y="889089"/>
                </a:cubicBezTo>
                <a:cubicBezTo>
                  <a:pt x="1064562" y="887787"/>
                  <a:pt x="1066516" y="886783"/>
                  <a:pt x="1068897" y="886076"/>
                </a:cubicBezTo>
                <a:cubicBezTo>
                  <a:pt x="1071278" y="885369"/>
                  <a:pt x="1074032" y="885015"/>
                  <a:pt x="1077157" y="885015"/>
                </a:cubicBezTo>
                <a:cubicBezTo>
                  <a:pt x="1080655" y="885015"/>
                  <a:pt x="1083761" y="885424"/>
                  <a:pt x="1086477" y="886243"/>
                </a:cubicBezTo>
                <a:cubicBezTo>
                  <a:pt x="1089194" y="887062"/>
                  <a:pt x="1091556" y="887936"/>
                  <a:pt x="1093565" y="888866"/>
                </a:cubicBezTo>
                <a:cubicBezTo>
                  <a:pt x="1095575" y="889796"/>
                  <a:pt x="1097212" y="890671"/>
                  <a:pt x="1098477" y="891489"/>
                </a:cubicBezTo>
                <a:cubicBezTo>
                  <a:pt x="1099742" y="892308"/>
                  <a:pt x="1100709" y="892717"/>
                  <a:pt x="1101379" y="892717"/>
                </a:cubicBezTo>
                <a:cubicBezTo>
                  <a:pt x="1101825" y="892717"/>
                  <a:pt x="1102235" y="892587"/>
                  <a:pt x="1102607" y="892326"/>
                </a:cubicBezTo>
                <a:cubicBezTo>
                  <a:pt x="1102979" y="892066"/>
                  <a:pt x="1103295" y="891638"/>
                  <a:pt x="1103556" y="891043"/>
                </a:cubicBezTo>
                <a:cubicBezTo>
                  <a:pt x="1103816" y="890447"/>
                  <a:pt x="1104002" y="889685"/>
                  <a:pt x="1104114" y="888754"/>
                </a:cubicBezTo>
                <a:cubicBezTo>
                  <a:pt x="1104225" y="887824"/>
                  <a:pt x="1104281" y="886727"/>
                  <a:pt x="1104281" y="885462"/>
                </a:cubicBezTo>
                <a:cubicBezTo>
                  <a:pt x="1104281" y="884271"/>
                  <a:pt x="1104225" y="883266"/>
                  <a:pt x="1104114" y="882448"/>
                </a:cubicBezTo>
                <a:cubicBezTo>
                  <a:pt x="1104002" y="881629"/>
                  <a:pt x="1103890" y="880941"/>
                  <a:pt x="1103779" y="880383"/>
                </a:cubicBezTo>
                <a:cubicBezTo>
                  <a:pt x="1103667" y="879825"/>
                  <a:pt x="1103481" y="879323"/>
                  <a:pt x="1103221" y="878876"/>
                </a:cubicBezTo>
                <a:cubicBezTo>
                  <a:pt x="1102960" y="878430"/>
                  <a:pt x="1102439" y="877909"/>
                  <a:pt x="1101658" y="877313"/>
                </a:cubicBezTo>
                <a:cubicBezTo>
                  <a:pt x="1100877" y="876718"/>
                  <a:pt x="1099723" y="876030"/>
                  <a:pt x="1098198" y="875248"/>
                </a:cubicBezTo>
                <a:cubicBezTo>
                  <a:pt x="1096672" y="874467"/>
                  <a:pt x="1094830" y="873741"/>
                  <a:pt x="1092672" y="873072"/>
                </a:cubicBezTo>
                <a:cubicBezTo>
                  <a:pt x="1090514" y="872402"/>
                  <a:pt x="1088096" y="871844"/>
                  <a:pt x="1085417" y="871397"/>
                </a:cubicBezTo>
                <a:cubicBezTo>
                  <a:pt x="1082738" y="870951"/>
                  <a:pt x="1080059" y="870728"/>
                  <a:pt x="1077380" y="870728"/>
                </a:cubicBezTo>
                <a:close/>
                <a:moveTo>
                  <a:pt x="966727" y="870728"/>
                </a:moveTo>
                <a:cubicBezTo>
                  <a:pt x="958169" y="870728"/>
                  <a:pt x="950690" y="872104"/>
                  <a:pt x="944291" y="874858"/>
                </a:cubicBezTo>
                <a:cubicBezTo>
                  <a:pt x="937891" y="877611"/>
                  <a:pt x="932552" y="881481"/>
                  <a:pt x="928273" y="886466"/>
                </a:cubicBezTo>
                <a:cubicBezTo>
                  <a:pt x="923994" y="891452"/>
                  <a:pt x="920795" y="897387"/>
                  <a:pt x="918674" y="904270"/>
                </a:cubicBezTo>
                <a:cubicBezTo>
                  <a:pt x="916553" y="911153"/>
                  <a:pt x="915493" y="918688"/>
                  <a:pt x="915493" y="926873"/>
                </a:cubicBezTo>
                <a:cubicBezTo>
                  <a:pt x="915493" y="935356"/>
                  <a:pt x="916497" y="942947"/>
                  <a:pt x="918506" y="949644"/>
                </a:cubicBezTo>
                <a:cubicBezTo>
                  <a:pt x="920515" y="956341"/>
                  <a:pt x="923566" y="962034"/>
                  <a:pt x="927659" y="966722"/>
                </a:cubicBezTo>
                <a:cubicBezTo>
                  <a:pt x="931752" y="971410"/>
                  <a:pt x="936868" y="974982"/>
                  <a:pt x="943007" y="977437"/>
                </a:cubicBezTo>
                <a:cubicBezTo>
                  <a:pt x="949146" y="979893"/>
                  <a:pt x="956346" y="981121"/>
                  <a:pt x="964606" y="981121"/>
                </a:cubicBezTo>
                <a:cubicBezTo>
                  <a:pt x="973089" y="981121"/>
                  <a:pt x="980549" y="979726"/>
                  <a:pt x="986986" y="976935"/>
                </a:cubicBezTo>
                <a:cubicBezTo>
                  <a:pt x="993423" y="974145"/>
                  <a:pt x="998780" y="970256"/>
                  <a:pt x="1003059" y="965271"/>
                </a:cubicBezTo>
                <a:cubicBezTo>
                  <a:pt x="1007338" y="960285"/>
                  <a:pt x="1010556" y="954350"/>
                  <a:pt x="1012714" y="947467"/>
                </a:cubicBezTo>
                <a:cubicBezTo>
                  <a:pt x="1014872" y="940584"/>
                  <a:pt x="1015951" y="933049"/>
                  <a:pt x="1015951" y="924864"/>
                </a:cubicBezTo>
                <a:cubicBezTo>
                  <a:pt x="1015951" y="916455"/>
                  <a:pt x="1014928" y="908902"/>
                  <a:pt x="1012882" y="902205"/>
                </a:cubicBezTo>
                <a:cubicBezTo>
                  <a:pt x="1010836" y="895508"/>
                  <a:pt x="1007766" y="889815"/>
                  <a:pt x="1003673" y="885127"/>
                </a:cubicBezTo>
                <a:cubicBezTo>
                  <a:pt x="999580" y="880439"/>
                  <a:pt x="994464" y="876867"/>
                  <a:pt x="988325" y="874411"/>
                </a:cubicBezTo>
                <a:cubicBezTo>
                  <a:pt x="982186" y="871956"/>
                  <a:pt x="974987" y="870728"/>
                  <a:pt x="966727" y="870728"/>
                </a:cubicBezTo>
                <a:close/>
                <a:moveTo>
                  <a:pt x="2269531" y="845390"/>
                </a:moveTo>
                <a:cubicBezTo>
                  <a:pt x="2267745" y="845390"/>
                  <a:pt x="2266257" y="845464"/>
                  <a:pt x="2265066" y="845613"/>
                </a:cubicBezTo>
                <a:cubicBezTo>
                  <a:pt x="2263875" y="845762"/>
                  <a:pt x="2262927" y="846004"/>
                  <a:pt x="2262220" y="846338"/>
                </a:cubicBezTo>
                <a:cubicBezTo>
                  <a:pt x="2261513" y="846673"/>
                  <a:pt x="2261029" y="847064"/>
                  <a:pt x="2260769" y="847510"/>
                </a:cubicBezTo>
                <a:cubicBezTo>
                  <a:pt x="2260508" y="847957"/>
                  <a:pt x="2260378" y="848441"/>
                  <a:pt x="2260378" y="848962"/>
                </a:cubicBezTo>
                <a:lnTo>
                  <a:pt x="2260378" y="872848"/>
                </a:lnTo>
                <a:lnTo>
                  <a:pt x="2246425" y="872848"/>
                </a:lnTo>
                <a:cubicBezTo>
                  <a:pt x="2245830" y="872848"/>
                  <a:pt x="2245290" y="872979"/>
                  <a:pt x="2244807" y="873239"/>
                </a:cubicBezTo>
                <a:cubicBezTo>
                  <a:pt x="2244323" y="873500"/>
                  <a:pt x="2243932" y="873946"/>
                  <a:pt x="2243635" y="874579"/>
                </a:cubicBezTo>
                <a:cubicBezTo>
                  <a:pt x="2243337" y="875211"/>
                  <a:pt x="2243095" y="876011"/>
                  <a:pt x="2242909" y="876978"/>
                </a:cubicBezTo>
                <a:cubicBezTo>
                  <a:pt x="2242723" y="877946"/>
                  <a:pt x="2242630" y="879136"/>
                  <a:pt x="2242630" y="880550"/>
                </a:cubicBezTo>
                <a:cubicBezTo>
                  <a:pt x="2242630" y="883229"/>
                  <a:pt x="2242965" y="885164"/>
                  <a:pt x="2243635" y="886355"/>
                </a:cubicBezTo>
                <a:cubicBezTo>
                  <a:pt x="2244304" y="887545"/>
                  <a:pt x="2245197" y="888141"/>
                  <a:pt x="2246314" y="888141"/>
                </a:cubicBezTo>
                <a:lnTo>
                  <a:pt x="2260378" y="888141"/>
                </a:lnTo>
                <a:lnTo>
                  <a:pt x="2260378" y="946853"/>
                </a:lnTo>
                <a:cubicBezTo>
                  <a:pt x="2260378" y="952658"/>
                  <a:pt x="2260917" y="957699"/>
                  <a:pt x="2261996" y="961978"/>
                </a:cubicBezTo>
                <a:cubicBezTo>
                  <a:pt x="2263075" y="966257"/>
                  <a:pt x="2264806" y="969791"/>
                  <a:pt x="2267187" y="972582"/>
                </a:cubicBezTo>
                <a:cubicBezTo>
                  <a:pt x="2269568" y="975372"/>
                  <a:pt x="2272619" y="977456"/>
                  <a:pt x="2276340" y="978833"/>
                </a:cubicBezTo>
                <a:cubicBezTo>
                  <a:pt x="2280060" y="980209"/>
                  <a:pt x="2284525" y="980898"/>
                  <a:pt x="2289734" y="980898"/>
                </a:cubicBezTo>
                <a:cubicBezTo>
                  <a:pt x="2291446" y="980898"/>
                  <a:pt x="2293157" y="980786"/>
                  <a:pt x="2294869" y="980563"/>
                </a:cubicBezTo>
                <a:cubicBezTo>
                  <a:pt x="2296580" y="980340"/>
                  <a:pt x="2298199" y="980061"/>
                  <a:pt x="2299724" y="979726"/>
                </a:cubicBezTo>
                <a:cubicBezTo>
                  <a:pt x="2301250" y="979391"/>
                  <a:pt x="2302608" y="978963"/>
                  <a:pt x="2303798" y="978442"/>
                </a:cubicBezTo>
                <a:cubicBezTo>
                  <a:pt x="2304989" y="977921"/>
                  <a:pt x="2305882" y="977363"/>
                  <a:pt x="2306477" y="976768"/>
                </a:cubicBezTo>
                <a:cubicBezTo>
                  <a:pt x="2307073" y="976172"/>
                  <a:pt x="2307519" y="975242"/>
                  <a:pt x="2307817" y="973977"/>
                </a:cubicBezTo>
                <a:cubicBezTo>
                  <a:pt x="2308115" y="972712"/>
                  <a:pt x="2308263" y="971001"/>
                  <a:pt x="2308263" y="968843"/>
                </a:cubicBezTo>
                <a:cubicBezTo>
                  <a:pt x="2308263" y="967503"/>
                  <a:pt x="2308189" y="966387"/>
                  <a:pt x="2308040" y="965494"/>
                </a:cubicBezTo>
                <a:cubicBezTo>
                  <a:pt x="2307891" y="964601"/>
                  <a:pt x="2307724" y="963894"/>
                  <a:pt x="2307538" y="963373"/>
                </a:cubicBezTo>
                <a:cubicBezTo>
                  <a:pt x="2307352" y="962852"/>
                  <a:pt x="2307091" y="962499"/>
                  <a:pt x="2306756" y="962313"/>
                </a:cubicBezTo>
                <a:cubicBezTo>
                  <a:pt x="2306422" y="962127"/>
                  <a:pt x="2306068" y="962034"/>
                  <a:pt x="2305696" y="962034"/>
                </a:cubicBezTo>
                <a:cubicBezTo>
                  <a:pt x="2305101" y="962034"/>
                  <a:pt x="2304431" y="962201"/>
                  <a:pt x="2303687" y="962536"/>
                </a:cubicBezTo>
                <a:cubicBezTo>
                  <a:pt x="2302943" y="962871"/>
                  <a:pt x="2302050" y="963224"/>
                  <a:pt x="2301008" y="963596"/>
                </a:cubicBezTo>
                <a:cubicBezTo>
                  <a:pt x="2299966" y="963969"/>
                  <a:pt x="2298776" y="964322"/>
                  <a:pt x="2297436" y="964657"/>
                </a:cubicBezTo>
                <a:cubicBezTo>
                  <a:pt x="2296097" y="964992"/>
                  <a:pt x="2294571" y="965159"/>
                  <a:pt x="2292860" y="965159"/>
                </a:cubicBezTo>
                <a:cubicBezTo>
                  <a:pt x="2287576" y="965159"/>
                  <a:pt x="2283911" y="963392"/>
                  <a:pt x="2281865" y="959857"/>
                </a:cubicBezTo>
                <a:cubicBezTo>
                  <a:pt x="2279819" y="956322"/>
                  <a:pt x="2278795" y="951095"/>
                  <a:pt x="2278795" y="944174"/>
                </a:cubicBezTo>
                <a:lnTo>
                  <a:pt x="2278795" y="888141"/>
                </a:lnTo>
                <a:lnTo>
                  <a:pt x="2304580" y="888141"/>
                </a:lnTo>
                <a:cubicBezTo>
                  <a:pt x="2305696" y="888141"/>
                  <a:pt x="2306589" y="887545"/>
                  <a:pt x="2307259" y="886355"/>
                </a:cubicBezTo>
                <a:cubicBezTo>
                  <a:pt x="2307928" y="885164"/>
                  <a:pt x="2308263" y="883229"/>
                  <a:pt x="2308263" y="880550"/>
                </a:cubicBezTo>
                <a:cubicBezTo>
                  <a:pt x="2308263" y="879136"/>
                  <a:pt x="2308189" y="877946"/>
                  <a:pt x="2308040" y="876978"/>
                </a:cubicBezTo>
                <a:cubicBezTo>
                  <a:pt x="2307891" y="876011"/>
                  <a:pt x="2307649" y="875211"/>
                  <a:pt x="2307315" y="874579"/>
                </a:cubicBezTo>
                <a:cubicBezTo>
                  <a:pt x="2306980" y="873946"/>
                  <a:pt x="2306589" y="873500"/>
                  <a:pt x="2306143" y="873239"/>
                </a:cubicBezTo>
                <a:cubicBezTo>
                  <a:pt x="2305696" y="872979"/>
                  <a:pt x="2305175" y="872848"/>
                  <a:pt x="2304580" y="872848"/>
                </a:cubicBezTo>
                <a:lnTo>
                  <a:pt x="2278795" y="872848"/>
                </a:lnTo>
                <a:lnTo>
                  <a:pt x="2278795" y="848962"/>
                </a:lnTo>
                <a:cubicBezTo>
                  <a:pt x="2278795" y="848441"/>
                  <a:pt x="2278647" y="847957"/>
                  <a:pt x="2278349" y="847510"/>
                </a:cubicBezTo>
                <a:cubicBezTo>
                  <a:pt x="2278051" y="847064"/>
                  <a:pt x="2277568" y="846673"/>
                  <a:pt x="2276898" y="846338"/>
                </a:cubicBezTo>
                <a:cubicBezTo>
                  <a:pt x="2276228" y="846004"/>
                  <a:pt x="2275298" y="845762"/>
                  <a:pt x="2274107" y="845613"/>
                </a:cubicBezTo>
                <a:cubicBezTo>
                  <a:pt x="2272917" y="845464"/>
                  <a:pt x="2271391" y="845390"/>
                  <a:pt x="2269531" y="845390"/>
                </a:cubicBezTo>
                <a:close/>
                <a:moveTo>
                  <a:pt x="1145581" y="845390"/>
                </a:moveTo>
                <a:cubicBezTo>
                  <a:pt x="1143795" y="845390"/>
                  <a:pt x="1142307" y="845464"/>
                  <a:pt x="1141116" y="845613"/>
                </a:cubicBezTo>
                <a:cubicBezTo>
                  <a:pt x="1139925" y="845762"/>
                  <a:pt x="1138977" y="846004"/>
                  <a:pt x="1138270" y="846338"/>
                </a:cubicBezTo>
                <a:cubicBezTo>
                  <a:pt x="1137563" y="846673"/>
                  <a:pt x="1137079" y="847064"/>
                  <a:pt x="1136819" y="847510"/>
                </a:cubicBezTo>
                <a:cubicBezTo>
                  <a:pt x="1136558" y="847957"/>
                  <a:pt x="1136428" y="848441"/>
                  <a:pt x="1136428" y="848962"/>
                </a:cubicBezTo>
                <a:lnTo>
                  <a:pt x="1136428" y="872848"/>
                </a:lnTo>
                <a:lnTo>
                  <a:pt x="1122475" y="872848"/>
                </a:lnTo>
                <a:cubicBezTo>
                  <a:pt x="1121880" y="872848"/>
                  <a:pt x="1121340" y="872979"/>
                  <a:pt x="1120857" y="873239"/>
                </a:cubicBezTo>
                <a:cubicBezTo>
                  <a:pt x="1120373" y="873500"/>
                  <a:pt x="1119982" y="873946"/>
                  <a:pt x="1119685" y="874579"/>
                </a:cubicBezTo>
                <a:cubicBezTo>
                  <a:pt x="1119387" y="875211"/>
                  <a:pt x="1119145" y="876011"/>
                  <a:pt x="1118959" y="876978"/>
                </a:cubicBezTo>
                <a:cubicBezTo>
                  <a:pt x="1118773" y="877946"/>
                  <a:pt x="1118680" y="879136"/>
                  <a:pt x="1118680" y="880550"/>
                </a:cubicBezTo>
                <a:cubicBezTo>
                  <a:pt x="1118680" y="883229"/>
                  <a:pt x="1119015" y="885164"/>
                  <a:pt x="1119685" y="886355"/>
                </a:cubicBezTo>
                <a:cubicBezTo>
                  <a:pt x="1120354" y="887545"/>
                  <a:pt x="1121247" y="888141"/>
                  <a:pt x="1122364" y="888141"/>
                </a:cubicBezTo>
                <a:lnTo>
                  <a:pt x="1136428" y="888141"/>
                </a:lnTo>
                <a:lnTo>
                  <a:pt x="1136428" y="946853"/>
                </a:lnTo>
                <a:cubicBezTo>
                  <a:pt x="1136428" y="952658"/>
                  <a:pt x="1136967" y="957699"/>
                  <a:pt x="1138046" y="961978"/>
                </a:cubicBezTo>
                <a:cubicBezTo>
                  <a:pt x="1139125" y="966257"/>
                  <a:pt x="1140855" y="969791"/>
                  <a:pt x="1143237" y="972582"/>
                </a:cubicBezTo>
                <a:cubicBezTo>
                  <a:pt x="1145618" y="975372"/>
                  <a:pt x="1148669" y="977456"/>
                  <a:pt x="1152390" y="978833"/>
                </a:cubicBezTo>
                <a:cubicBezTo>
                  <a:pt x="1156110" y="980209"/>
                  <a:pt x="1160575" y="980898"/>
                  <a:pt x="1165784" y="980898"/>
                </a:cubicBezTo>
                <a:cubicBezTo>
                  <a:pt x="1167496" y="980898"/>
                  <a:pt x="1169207" y="980786"/>
                  <a:pt x="1170919" y="980563"/>
                </a:cubicBezTo>
                <a:cubicBezTo>
                  <a:pt x="1172630" y="980340"/>
                  <a:pt x="1174249" y="980061"/>
                  <a:pt x="1175774" y="979726"/>
                </a:cubicBezTo>
                <a:cubicBezTo>
                  <a:pt x="1177300" y="979391"/>
                  <a:pt x="1178658" y="978963"/>
                  <a:pt x="1179848" y="978442"/>
                </a:cubicBezTo>
                <a:cubicBezTo>
                  <a:pt x="1181039" y="977921"/>
                  <a:pt x="1181932" y="977363"/>
                  <a:pt x="1182527" y="976768"/>
                </a:cubicBezTo>
                <a:cubicBezTo>
                  <a:pt x="1183123" y="976172"/>
                  <a:pt x="1183569" y="975242"/>
                  <a:pt x="1183867" y="973977"/>
                </a:cubicBezTo>
                <a:cubicBezTo>
                  <a:pt x="1184164" y="972712"/>
                  <a:pt x="1184313" y="971001"/>
                  <a:pt x="1184313" y="968843"/>
                </a:cubicBezTo>
                <a:cubicBezTo>
                  <a:pt x="1184313" y="967503"/>
                  <a:pt x="1184239" y="966387"/>
                  <a:pt x="1184090" y="965494"/>
                </a:cubicBezTo>
                <a:cubicBezTo>
                  <a:pt x="1183941" y="964601"/>
                  <a:pt x="1183774" y="963894"/>
                  <a:pt x="1183588" y="963373"/>
                </a:cubicBezTo>
                <a:cubicBezTo>
                  <a:pt x="1183402" y="962852"/>
                  <a:pt x="1183141" y="962499"/>
                  <a:pt x="1182806" y="962313"/>
                </a:cubicBezTo>
                <a:cubicBezTo>
                  <a:pt x="1182472" y="962127"/>
                  <a:pt x="1182118" y="962034"/>
                  <a:pt x="1181746" y="962034"/>
                </a:cubicBezTo>
                <a:cubicBezTo>
                  <a:pt x="1181151" y="962034"/>
                  <a:pt x="1180481" y="962201"/>
                  <a:pt x="1179737" y="962536"/>
                </a:cubicBezTo>
                <a:cubicBezTo>
                  <a:pt x="1178993" y="962871"/>
                  <a:pt x="1178100" y="963224"/>
                  <a:pt x="1177058" y="963596"/>
                </a:cubicBezTo>
                <a:cubicBezTo>
                  <a:pt x="1176016" y="963969"/>
                  <a:pt x="1174826" y="964322"/>
                  <a:pt x="1173486" y="964657"/>
                </a:cubicBezTo>
                <a:cubicBezTo>
                  <a:pt x="1172147" y="964992"/>
                  <a:pt x="1170621" y="965159"/>
                  <a:pt x="1168910" y="965159"/>
                </a:cubicBezTo>
                <a:cubicBezTo>
                  <a:pt x="1163626" y="965159"/>
                  <a:pt x="1159961" y="963392"/>
                  <a:pt x="1157915" y="959857"/>
                </a:cubicBezTo>
                <a:cubicBezTo>
                  <a:pt x="1155869" y="956322"/>
                  <a:pt x="1154845" y="951095"/>
                  <a:pt x="1154845" y="944174"/>
                </a:cubicBezTo>
                <a:lnTo>
                  <a:pt x="1154845" y="888141"/>
                </a:lnTo>
                <a:lnTo>
                  <a:pt x="1180630" y="888141"/>
                </a:lnTo>
                <a:cubicBezTo>
                  <a:pt x="1181746" y="888141"/>
                  <a:pt x="1182639" y="887545"/>
                  <a:pt x="1183309" y="886355"/>
                </a:cubicBezTo>
                <a:cubicBezTo>
                  <a:pt x="1183978" y="885164"/>
                  <a:pt x="1184313" y="883229"/>
                  <a:pt x="1184313" y="880550"/>
                </a:cubicBezTo>
                <a:cubicBezTo>
                  <a:pt x="1184313" y="879136"/>
                  <a:pt x="1184239" y="877946"/>
                  <a:pt x="1184090" y="876978"/>
                </a:cubicBezTo>
                <a:cubicBezTo>
                  <a:pt x="1183941" y="876011"/>
                  <a:pt x="1183699" y="875211"/>
                  <a:pt x="1183365" y="874579"/>
                </a:cubicBezTo>
                <a:cubicBezTo>
                  <a:pt x="1183030" y="873946"/>
                  <a:pt x="1182639" y="873500"/>
                  <a:pt x="1182193" y="873239"/>
                </a:cubicBezTo>
                <a:cubicBezTo>
                  <a:pt x="1181746" y="872979"/>
                  <a:pt x="1181225" y="872848"/>
                  <a:pt x="1180630" y="872848"/>
                </a:cubicBezTo>
                <a:lnTo>
                  <a:pt x="1154845" y="872848"/>
                </a:lnTo>
                <a:lnTo>
                  <a:pt x="1154845" y="848962"/>
                </a:lnTo>
                <a:cubicBezTo>
                  <a:pt x="1154845" y="848441"/>
                  <a:pt x="1154697" y="847957"/>
                  <a:pt x="1154399" y="847510"/>
                </a:cubicBezTo>
                <a:cubicBezTo>
                  <a:pt x="1154101" y="847064"/>
                  <a:pt x="1153618" y="846673"/>
                  <a:pt x="1152948" y="846338"/>
                </a:cubicBezTo>
                <a:cubicBezTo>
                  <a:pt x="1152278" y="846004"/>
                  <a:pt x="1151348" y="845762"/>
                  <a:pt x="1150157" y="845613"/>
                </a:cubicBezTo>
                <a:cubicBezTo>
                  <a:pt x="1148967" y="845464"/>
                  <a:pt x="1147441" y="845390"/>
                  <a:pt x="1145581" y="845390"/>
                </a:cubicBezTo>
                <a:close/>
                <a:moveTo>
                  <a:pt x="791370" y="833893"/>
                </a:moveTo>
                <a:cubicBezTo>
                  <a:pt x="789584" y="833893"/>
                  <a:pt x="788059" y="833986"/>
                  <a:pt x="786793" y="834172"/>
                </a:cubicBezTo>
                <a:cubicBezTo>
                  <a:pt x="785528" y="834358"/>
                  <a:pt x="784524" y="834581"/>
                  <a:pt x="783780" y="834841"/>
                </a:cubicBezTo>
                <a:cubicBezTo>
                  <a:pt x="783035" y="835102"/>
                  <a:pt x="782515" y="835455"/>
                  <a:pt x="782217" y="835902"/>
                </a:cubicBezTo>
                <a:cubicBezTo>
                  <a:pt x="781919" y="836348"/>
                  <a:pt x="781770" y="836869"/>
                  <a:pt x="781770" y="837465"/>
                </a:cubicBezTo>
                <a:lnTo>
                  <a:pt x="781770" y="976098"/>
                </a:lnTo>
                <a:cubicBezTo>
                  <a:pt x="781770" y="976693"/>
                  <a:pt x="781919" y="977214"/>
                  <a:pt x="782217" y="977661"/>
                </a:cubicBezTo>
                <a:cubicBezTo>
                  <a:pt x="782515" y="978107"/>
                  <a:pt x="783035" y="978461"/>
                  <a:pt x="783780" y="978721"/>
                </a:cubicBezTo>
                <a:cubicBezTo>
                  <a:pt x="784524" y="978982"/>
                  <a:pt x="785528" y="979205"/>
                  <a:pt x="786793" y="979391"/>
                </a:cubicBezTo>
                <a:cubicBezTo>
                  <a:pt x="788059" y="979577"/>
                  <a:pt x="789584" y="979670"/>
                  <a:pt x="791370" y="979670"/>
                </a:cubicBezTo>
                <a:cubicBezTo>
                  <a:pt x="793230" y="979670"/>
                  <a:pt x="794774" y="979577"/>
                  <a:pt x="796002" y="979391"/>
                </a:cubicBezTo>
                <a:cubicBezTo>
                  <a:pt x="797230" y="979205"/>
                  <a:pt x="798216" y="978982"/>
                  <a:pt x="798960" y="978721"/>
                </a:cubicBezTo>
                <a:cubicBezTo>
                  <a:pt x="799704" y="978461"/>
                  <a:pt x="800225" y="978107"/>
                  <a:pt x="800523" y="977661"/>
                </a:cubicBezTo>
                <a:cubicBezTo>
                  <a:pt x="800820" y="977214"/>
                  <a:pt x="800969" y="976693"/>
                  <a:pt x="800969" y="976098"/>
                </a:cubicBezTo>
                <a:lnTo>
                  <a:pt x="800969" y="912027"/>
                </a:lnTo>
                <a:lnTo>
                  <a:pt x="866714" y="912027"/>
                </a:lnTo>
                <a:lnTo>
                  <a:pt x="866714" y="976098"/>
                </a:lnTo>
                <a:cubicBezTo>
                  <a:pt x="866714" y="976693"/>
                  <a:pt x="866863" y="977214"/>
                  <a:pt x="867161" y="977661"/>
                </a:cubicBezTo>
                <a:cubicBezTo>
                  <a:pt x="867458" y="978107"/>
                  <a:pt x="867979" y="978461"/>
                  <a:pt x="868723" y="978721"/>
                </a:cubicBezTo>
                <a:cubicBezTo>
                  <a:pt x="869467" y="978982"/>
                  <a:pt x="870435" y="979205"/>
                  <a:pt x="871625" y="979391"/>
                </a:cubicBezTo>
                <a:cubicBezTo>
                  <a:pt x="872816" y="979577"/>
                  <a:pt x="874379" y="979670"/>
                  <a:pt x="876314" y="979670"/>
                </a:cubicBezTo>
                <a:cubicBezTo>
                  <a:pt x="878099" y="979670"/>
                  <a:pt x="879606" y="979577"/>
                  <a:pt x="880834" y="979391"/>
                </a:cubicBezTo>
                <a:cubicBezTo>
                  <a:pt x="882062" y="979205"/>
                  <a:pt x="883048" y="978982"/>
                  <a:pt x="883792" y="978721"/>
                </a:cubicBezTo>
                <a:cubicBezTo>
                  <a:pt x="884536" y="978461"/>
                  <a:pt x="885057" y="978107"/>
                  <a:pt x="885355" y="977661"/>
                </a:cubicBezTo>
                <a:cubicBezTo>
                  <a:pt x="885652" y="977214"/>
                  <a:pt x="885801" y="976693"/>
                  <a:pt x="885801" y="976098"/>
                </a:cubicBezTo>
                <a:lnTo>
                  <a:pt x="885801" y="837465"/>
                </a:lnTo>
                <a:cubicBezTo>
                  <a:pt x="885801" y="836869"/>
                  <a:pt x="885652" y="836348"/>
                  <a:pt x="885355" y="835902"/>
                </a:cubicBezTo>
                <a:cubicBezTo>
                  <a:pt x="885057" y="835455"/>
                  <a:pt x="884536" y="835102"/>
                  <a:pt x="883792" y="834841"/>
                </a:cubicBezTo>
                <a:cubicBezTo>
                  <a:pt x="883048" y="834581"/>
                  <a:pt x="882062" y="834358"/>
                  <a:pt x="880834" y="834172"/>
                </a:cubicBezTo>
                <a:cubicBezTo>
                  <a:pt x="879606" y="833986"/>
                  <a:pt x="878099" y="833893"/>
                  <a:pt x="876314" y="833893"/>
                </a:cubicBezTo>
                <a:cubicBezTo>
                  <a:pt x="874379" y="833893"/>
                  <a:pt x="872816" y="833986"/>
                  <a:pt x="871625" y="834172"/>
                </a:cubicBezTo>
                <a:cubicBezTo>
                  <a:pt x="870435" y="834358"/>
                  <a:pt x="869467" y="834581"/>
                  <a:pt x="868723" y="834841"/>
                </a:cubicBezTo>
                <a:cubicBezTo>
                  <a:pt x="867979" y="835102"/>
                  <a:pt x="867458" y="835455"/>
                  <a:pt x="867161" y="835902"/>
                </a:cubicBezTo>
                <a:cubicBezTo>
                  <a:pt x="866863" y="836348"/>
                  <a:pt x="866714" y="836869"/>
                  <a:pt x="866714" y="837465"/>
                </a:cubicBezTo>
                <a:lnTo>
                  <a:pt x="866714" y="895284"/>
                </a:lnTo>
                <a:lnTo>
                  <a:pt x="800969" y="895284"/>
                </a:lnTo>
                <a:lnTo>
                  <a:pt x="800969" y="837465"/>
                </a:lnTo>
                <a:cubicBezTo>
                  <a:pt x="800969" y="836869"/>
                  <a:pt x="800820" y="836348"/>
                  <a:pt x="800523" y="835902"/>
                </a:cubicBezTo>
                <a:cubicBezTo>
                  <a:pt x="800225" y="835455"/>
                  <a:pt x="799704" y="835102"/>
                  <a:pt x="798960" y="834841"/>
                </a:cubicBezTo>
                <a:cubicBezTo>
                  <a:pt x="798216" y="834581"/>
                  <a:pt x="797230" y="834358"/>
                  <a:pt x="796002" y="834172"/>
                </a:cubicBezTo>
                <a:cubicBezTo>
                  <a:pt x="794774" y="833986"/>
                  <a:pt x="793230" y="833893"/>
                  <a:pt x="791370" y="833893"/>
                </a:cubicBezTo>
                <a:close/>
                <a:moveTo>
                  <a:pt x="1399258" y="823958"/>
                </a:moveTo>
                <a:cubicBezTo>
                  <a:pt x="1397472" y="823958"/>
                  <a:pt x="1396003" y="824051"/>
                  <a:pt x="1394849" y="824237"/>
                </a:cubicBezTo>
                <a:cubicBezTo>
                  <a:pt x="1393696" y="824424"/>
                  <a:pt x="1392747" y="824647"/>
                  <a:pt x="1392003" y="824907"/>
                </a:cubicBezTo>
                <a:cubicBezTo>
                  <a:pt x="1391259" y="825168"/>
                  <a:pt x="1390757" y="825540"/>
                  <a:pt x="1390496" y="826023"/>
                </a:cubicBezTo>
                <a:cubicBezTo>
                  <a:pt x="1390236" y="826507"/>
                  <a:pt x="1390105" y="827009"/>
                  <a:pt x="1390105" y="827530"/>
                </a:cubicBezTo>
                <a:lnTo>
                  <a:pt x="1390105" y="885908"/>
                </a:lnTo>
                <a:cubicBezTo>
                  <a:pt x="1385343" y="880922"/>
                  <a:pt x="1380525" y="877146"/>
                  <a:pt x="1375651" y="874579"/>
                </a:cubicBezTo>
                <a:cubicBezTo>
                  <a:pt x="1370776" y="872011"/>
                  <a:pt x="1365400" y="870728"/>
                  <a:pt x="1359521" y="870728"/>
                </a:cubicBezTo>
                <a:cubicBezTo>
                  <a:pt x="1352452" y="870728"/>
                  <a:pt x="1346220" y="872049"/>
                  <a:pt x="1340825" y="874690"/>
                </a:cubicBezTo>
                <a:cubicBezTo>
                  <a:pt x="1335430" y="877332"/>
                  <a:pt x="1330909" y="881108"/>
                  <a:pt x="1327263" y="886020"/>
                </a:cubicBezTo>
                <a:cubicBezTo>
                  <a:pt x="1323616" y="890931"/>
                  <a:pt x="1320863" y="896866"/>
                  <a:pt x="1319003" y="903823"/>
                </a:cubicBezTo>
                <a:cubicBezTo>
                  <a:pt x="1317142" y="910781"/>
                  <a:pt x="1316212" y="918576"/>
                  <a:pt x="1316212" y="927208"/>
                </a:cubicBezTo>
                <a:cubicBezTo>
                  <a:pt x="1316212" y="934501"/>
                  <a:pt x="1316956" y="941440"/>
                  <a:pt x="1318445" y="948025"/>
                </a:cubicBezTo>
                <a:cubicBezTo>
                  <a:pt x="1319933" y="954611"/>
                  <a:pt x="1322296" y="960341"/>
                  <a:pt x="1325533" y="965215"/>
                </a:cubicBezTo>
                <a:cubicBezTo>
                  <a:pt x="1328770" y="970089"/>
                  <a:pt x="1332993" y="973959"/>
                  <a:pt x="1338202" y="976824"/>
                </a:cubicBezTo>
                <a:cubicBezTo>
                  <a:pt x="1343411" y="979688"/>
                  <a:pt x="1349699" y="981121"/>
                  <a:pt x="1357066" y="981121"/>
                </a:cubicBezTo>
                <a:cubicBezTo>
                  <a:pt x="1363837" y="981121"/>
                  <a:pt x="1370070" y="979521"/>
                  <a:pt x="1375762" y="976321"/>
                </a:cubicBezTo>
                <a:cubicBezTo>
                  <a:pt x="1381455" y="973121"/>
                  <a:pt x="1386943" y="968657"/>
                  <a:pt x="1392226" y="962927"/>
                </a:cubicBezTo>
                <a:lnTo>
                  <a:pt x="1392226" y="976210"/>
                </a:lnTo>
                <a:cubicBezTo>
                  <a:pt x="1392226" y="976805"/>
                  <a:pt x="1392375" y="977326"/>
                  <a:pt x="1392673" y="977772"/>
                </a:cubicBezTo>
                <a:cubicBezTo>
                  <a:pt x="1392970" y="978219"/>
                  <a:pt x="1393454" y="978572"/>
                  <a:pt x="1394124" y="978833"/>
                </a:cubicBezTo>
                <a:cubicBezTo>
                  <a:pt x="1394794" y="979093"/>
                  <a:pt x="1395649" y="979298"/>
                  <a:pt x="1396691" y="979447"/>
                </a:cubicBezTo>
                <a:cubicBezTo>
                  <a:pt x="1397733" y="979595"/>
                  <a:pt x="1399035" y="979670"/>
                  <a:pt x="1400598" y="979670"/>
                </a:cubicBezTo>
                <a:cubicBezTo>
                  <a:pt x="1402086" y="979670"/>
                  <a:pt x="1403351" y="979595"/>
                  <a:pt x="1404393" y="979447"/>
                </a:cubicBezTo>
                <a:cubicBezTo>
                  <a:pt x="1405435" y="979298"/>
                  <a:pt x="1406272" y="979093"/>
                  <a:pt x="1406904" y="978833"/>
                </a:cubicBezTo>
                <a:cubicBezTo>
                  <a:pt x="1407537" y="978572"/>
                  <a:pt x="1407983" y="978219"/>
                  <a:pt x="1408244" y="977772"/>
                </a:cubicBezTo>
                <a:cubicBezTo>
                  <a:pt x="1408504" y="977326"/>
                  <a:pt x="1408635" y="976805"/>
                  <a:pt x="1408635" y="976210"/>
                </a:cubicBezTo>
                <a:lnTo>
                  <a:pt x="1408635" y="827530"/>
                </a:lnTo>
                <a:cubicBezTo>
                  <a:pt x="1408635" y="827009"/>
                  <a:pt x="1408467" y="826507"/>
                  <a:pt x="1408132" y="826023"/>
                </a:cubicBezTo>
                <a:cubicBezTo>
                  <a:pt x="1407797" y="825540"/>
                  <a:pt x="1407295" y="825168"/>
                  <a:pt x="1406625" y="824907"/>
                </a:cubicBezTo>
                <a:cubicBezTo>
                  <a:pt x="1405956" y="824647"/>
                  <a:pt x="1405026" y="824424"/>
                  <a:pt x="1403835" y="824237"/>
                </a:cubicBezTo>
                <a:cubicBezTo>
                  <a:pt x="1402644" y="824051"/>
                  <a:pt x="1401119" y="823958"/>
                  <a:pt x="1399258" y="823958"/>
                </a:cubicBezTo>
                <a:close/>
                <a:moveTo>
                  <a:pt x="165500" y="0"/>
                </a:moveTo>
                <a:lnTo>
                  <a:pt x="3394757" y="0"/>
                </a:lnTo>
                <a:cubicBezTo>
                  <a:pt x="3486160" y="0"/>
                  <a:pt x="3560257" y="74097"/>
                  <a:pt x="3560257" y="165500"/>
                </a:cubicBezTo>
                <a:lnTo>
                  <a:pt x="3560257" y="1760267"/>
                </a:lnTo>
                <a:cubicBezTo>
                  <a:pt x="3560257" y="1851670"/>
                  <a:pt x="3486160" y="1925767"/>
                  <a:pt x="3394757" y="1925767"/>
                </a:cubicBezTo>
                <a:lnTo>
                  <a:pt x="165500" y="1925767"/>
                </a:lnTo>
                <a:cubicBezTo>
                  <a:pt x="74097" y="1925767"/>
                  <a:pt x="0" y="1851670"/>
                  <a:pt x="0" y="1760267"/>
                </a:cubicBezTo>
                <a:lnTo>
                  <a:pt x="0" y="165500"/>
                </a:lnTo>
                <a:cubicBezTo>
                  <a:pt x="0" y="74097"/>
                  <a:pt x="74097" y="0"/>
                  <a:pt x="165500" y="0"/>
                </a:cubicBezTo>
                <a:close/>
              </a:path>
            </a:pathLst>
          </a:cu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B5C6E7-A15E-6C91-181A-3155605E38D9}"/>
              </a:ext>
            </a:extLst>
          </p:cNvPr>
          <p:cNvSpPr/>
          <p:nvPr/>
        </p:nvSpPr>
        <p:spPr>
          <a:xfrm>
            <a:off x="-5111749" y="190499"/>
            <a:ext cx="5067300" cy="6467475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Hosted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Payment </a:t>
            </a:r>
            <a:r>
              <a:rPr lang="da-DK" dirty="0" err="1"/>
              <a:t>window</a:t>
            </a:r>
            <a:r>
              <a:rPr lang="da-DK" dirty="0"/>
              <a:t> </a:t>
            </a:r>
            <a:r>
              <a:rPr lang="da-DK" dirty="0" err="1"/>
              <a:t>scales</a:t>
            </a:r>
            <a:r>
              <a:rPr lang="da-DK" dirty="0"/>
              <a:t> </a:t>
            </a:r>
            <a:r>
              <a:rPr lang="da-DK" dirty="0" err="1"/>
              <a:t>automatically</a:t>
            </a:r>
            <a:r>
              <a:rPr lang="da-DK" dirty="0"/>
              <a:t> with resolution of screen </a:t>
            </a:r>
            <a:r>
              <a:rPr lang="da-DK" dirty="0" err="1"/>
              <a:t>used</a:t>
            </a: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Links </a:t>
            </a:r>
            <a:r>
              <a:rPr lang="da-DK" dirty="0" err="1"/>
              <a:t>generated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in multiple scenarios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If the </a:t>
            </a:r>
            <a:r>
              <a:rPr lang="da-DK" dirty="0" err="1"/>
              <a:t>payment</a:t>
            </a:r>
            <a:r>
              <a:rPr lang="da-DK" dirty="0"/>
              <a:t> </a:t>
            </a:r>
            <a:r>
              <a:rPr lang="da-DK" dirty="0" err="1"/>
              <a:t>fails</a:t>
            </a:r>
            <a:r>
              <a:rPr lang="da-DK" dirty="0"/>
              <a:t>, the </a:t>
            </a:r>
            <a:r>
              <a:rPr lang="da-DK" dirty="0" err="1"/>
              <a:t>customer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always</a:t>
            </a:r>
            <a:r>
              <a:rPr lang="da-DK" dirty="0"/>
              <a:t> return to the same link </a:t>
            </a:r>
            <a:r>
              <a:rPr lang="da-DK" dirty="0" err="1"/>
              <a:t>until</a:t>
            </a:r>
            <a:r>
              <a:rPr lang="da-DK" dirty="0"/>
              <a:t> a reservation has </a:t>
            </a:r>
            <a:r>
              <a:rPr lang="da-DK" dirty="0" err="1"/>
              <a:t>been</a:t>
            </a:r>
            <a:r>
              <a:rPr lang="da-DK" dirty="0"/>
              <a:t> made on the </a:t>
            </a:r>
            <a:r>
              <a:rPr lang="da-DK" dirty="0" err="1"/>
              <a:t>paymentId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26E5A8-3338-B7E8-2EEE-0AD00F8E3B21}"/>
              </a:ext>
            </a:extLst>
          </p:cNvPr>
          <p:cNvSpPr/>
          <p:nvPr/>
        </p:nvSpPr>
        <p:spPr>
          <a:xfrm>
            <a:off x="12236449" y="195262"/>
            <a:ext cx="5067300" cy="6467475"/>
          </a:xfrm>
          <a:prstGeom prst="rect">
            <a:avLst/>
          </a:prstGeom>
          <a:solidFill>
            <a:schemeClr val="accent5">
              <a:alpha val="8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Embedded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More seamless checkout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Customer stays on your site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Additional options for styling with instant reaction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9F071-EF38-8BDD-AD98-03B830A49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52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">
        <p159:morph option="byObject"/>
      </p:transition>
    </mc:Choice>
    <mc:Fallback xmlns="">
      <p:transition spd="slow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1B91107-0761-76D8-88C5-0D2A09866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44380-85F1-9A9C-283C-E637D55F8AFA}"/>
              </a:ext>
            </a:extLst>
          </p:cNvPr>
          <p:cNvSpPr/>
          <p:nvPr/>
        </p:nvSpPr>
        <p:spPr>
          <a:xfrm>
            <a:off x="0" y="3819525"/>
            <a:ext cx="12192000" cy="3038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3D85EA-91DB-A1FD-0BF3-81B35C766F41}"/>
              </a:ext>
            </a:extLst>
          </p:cNvPr>
          <p:cNvSpPr/>
          <p:nvPr/>
        </p:nvSpPr>
        <p:spPr>
          <a:xfrm>
            <a:off x="209551" y="190499"/>
            <a:ext cx="5067300" cy="6467475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Hosted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Payment </a:t>
            </a:r>
            <a:r>
              <a:rPr lang="da-DK" dirty="0" err="1"/>
              <a:t>window</a:t>
            </a:r>
            <a:r>
              <a:rPr lang="da-DK" dirty="0"/>
              <a:t> </a:t>
            </a:r>
            <a:r>
              <a:rPr lang="da-DK" dirty="0" err="1"/>
              <a:t>scales</a:t>
            </a:r>
            <a:r>
              <a:rPr lang="da-DK" dirty="0"/>
              <a:t> </a:t>
            </a:r>
            <a:r>
              <a:rPr lang="da-DK" dirty="0" err="1"/>
              <a:t>automatically</a:t>
            </a:r>
            <a:r>
              <a:rPr lang="da-DK" dirty="0"/>
              <a:t> with resolution of screen </a:t>
            </a:r>
            <a:r>
              <a:rPr lang="da-DK" dirty="0" err="1"/>
              <a:t>used</a:t>
            </a: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Links </a:t>
            </a:r>
            <a:r>
              <a:rPr lang="da-DK" dirty="0" err="1"/>
              <a:t>generated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in multiple scenarios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/>
              <a:t>If the </a:t>
            </a:r>
            <a:r>
              <a:rPr lang="da-DK" dirty="0" err="1"/>
              <a:t>payment</a:t>
            </a:r>
            <a:r>
              <a:rPr lang="da-DK" dirty="0"/>
              <a:t> </a:t>
            </a:r>
            <a:r>
              <a:rPr lang="da-DK" dirty="0" err="1"/>
              <a:t>fails</a:t>
            </a:r>
            <a:r>
              <a:rPr lang="da-DK" dirty="0"/>
              <a:t>, the </a:t>
            </a:r>
            <a:r>
              <a:rPr lang="da-DK" dirty="0" err="1"/>
              <a:t>customer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always</a:t>
            </a:r>
            <a:r>
              <a:rPr lang="da-DK" dirty="0"/>
              <a:t> return to the same link </a:t>
            </a:r>
            <a:r>
              <a:rPr lang="da-DK" dirty="0" err="1"/>
              <a:t>until</a:t>
            </a:r>
            <a:r>
              <a:rPr lang="da-DK" dirty="0"/>
              <a:t> a reservation has </a:t>
            </a:r>
            <a:r>
              <a:rPr lang="da-DK" dirty="0" err="1"/>
              <a:t>been</a:t>
            </a:r>
            <a:r>
              <a:rPr lang="da-DK" dirty="0"/>
              <a:t> made on the </a:t>
            </a:r>
            <a:r>
              <a:rPr lang="da-DK" dirty="0" err="1"/>
              <a:t>paymentId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6CDEB3-CE0E-2AC7-A97E-7C57BB8F27C9}"/>
              </a:ext>
            </a:extLst>
          </p:cNvPr>
          <p:cNvSpPr/>
          <p:nvPr/>
        </p:nvSpPr>
        <p:spPr>
          <a:xfrm>
            <a:off x="6915149" y="195262"/>
            <a:ext cx="5067300" cy="6467475"/>
          </a:xfrm>
          <a:prstGeom prst="rect">
            <a:avLst/>
          </a:prstGeom>
          <a:solidFill>
            <a:schemeClr val="accent5">
              <a:alpha val="8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/>
              <a:t>Embedded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More seamless checkout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Customer stays on your site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Additional options for styling with instant reaction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CB677-7A88-325D-2C39-39B1CEF8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987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4C9D87-74C0-1B87-316E-55BD240C7EFD}"/>
              </a:ext>
            </a:extLst>
          </p:cNvPr>
          <p:cNvSpPr/>
          <p:nvPr/>
        </p:nvSpPr>
        <p:spPr>
          <a:xfrm>
            <a:off x="0" y="-8037179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FBDA89-5942-BF02-3AAD-5B8F38ADE4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2437" y="28860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58D22E-DC69-FEF4-293B-E4ACCA4E99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4531" y="1757029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B694CF-CB01-FA9B-9A18-1C09E1C7CA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8797" y="1391215"/>
            <a:ext cx="1590675" cy="1504950"/>
          </a:xfrm>
          <a:prstGeom prst="ellipse">
            <a:avLst/>
          </a:prstGeom>
          <a:noFill/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8EF1D8-06CA-4FE8-67D2-26CB97C86E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4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07731" y="7712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EEA905-DCA6-6ABF-6E38-135A535F0E6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34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8703" y="4627906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E3C742-1387-0B37-E238-CAE7C7F68B37}"/>
              </a:ext>
            </a:extLst>
          </p:cNvPr>
          <p:cNvSpPr txBox="1"/>
          <p:nvPr/>
        </p:nvSpPr>
        <p:spPr>
          <a:xfrm>
            <a:off x="4489749" y="1779629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1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2C2CAA-FB2E-0651-A46A-3004A0CCABAE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3EE048-D1F8-8098-796E-4971BF84DB63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A0A0C-BCC2-4886-8895-8D5220A6CC63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8A18FD-9978-6BE1-A977-DF3E55DD5ECF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32B2CB-973A-53BD-02D8-8E6678D8FE5F}"/>
              </a:ext>
            </a:extLst>
          </p:cNvPr>
          <p:cNvSpPr txBox="1"/>
          <p:nvPr/>
        </p:nvSpPr>
        <p:spPr>
          <a:xfrm>
            <a:off x="6491989" y="2133936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3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416B55-E8FE-B8AF-FD20-9E9A6ABDF544}"/>
              </a:ext>
            </a:extLst>
          </p:cNvPr>
          <p:cNvSpPr txBox="1"/>
          <p:nvPr/>
        </p:nvSpPr>
        <p:spPr>
          <a:xfrm>
            <a:off x="8855189" y="11698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2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C4D011-8076-5FD0-4887-CAE8C8C39195}"/>
              </a:ext>
            </a:extLst>
          </p:cNvPr>
          <p:cNvSpPr txBox="1"/>
          <p:nvPr/>
        </p:nvSpPr>
        <p:spPr>
          <a:xfrm>
            <a:off x="4531988" y="3270368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4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D87DCF-BB5F-5F5E-D0A9-E0EFF87D48DC}"/>
              </a:ext>
            </a:extLst>
          </p:cNvPr>
          <p:cNvSpPr txBox="1"/>
          <p:nvPr/>
        </p:nvSpPr>
        <p:spPr>
          <a:xfrm>
            <a:off x="5084734" y="50840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5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00C8C7-277B-6659-DC8E-3760E1D7D699}"/>
              </a:ext>
            </a:extLst>
          </p:cNvPr>
          <p:cNvSpPr/>
          <p:nvPr/>
        </p:nvSpPr>
        <p:spPr>
          <a:xfrm>
            <a:off x="289157" y="-541129"/>
            <a:ext cx="3616960" cy="7162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5400" dirty="0" err="1"/>
              <a:t>Next</a:t>
            </a:r>
            <a:r>
              <a:rPr lang="da-DK" sz="5400" dirty="0"/>
              <a:t> </a:t>
            </a:r>
            <a:r>
              <a:rPr lang="da-DK" sz="5400" dirty="0" err="1"/>
              <a:t>question</a:t>
            </a:r>
            <a:r>
              <a:rPr lang="da-DK" sz="5400" dirty="0"/>
              <a:t>, </a:t>
            </a:r>
            <a:r>
              <a:rPr lang="da-DK" sz="5400" dirty="0" err="1"/>
              <a:t>which</a:t>
            </a:r>
            <a:r>
              <a:rPr lang="da-DK" sz="5400" dirty="0"/>
              <a:t> </a:t>
            </a:r>
            <a:r>
              <a:rPr lang="da-DK" sz="5400" dirty="0" err="1"/>
              <a:t>payment</a:t>
            </a:r>
            <a:r>
              <a:rPr lang="da-DK" sz="5400" dirty="0"/>
              <a:t> type to </a:t>
            </a:r>
            <a:r>
              <a:rPr lang="da-DK" sz="5400" dirty="0" err="1"/>
              <a:t>use</a:t>
            </a:r>
            <a:r>
              <a:rPr lang="da-DK" sz="5400" dirty="0"/>
              <a:t>?</a:t>
            </a:r>
            <a:endParaRPr lang="en-GB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BADD80-3DD6-397D-45C8-7EAE71C21397}"/>
              </a:ext>
            </a:extLst>
          </p:cNvPr>
          <p:cNvSpPr txBox="1"/>
          <p:nvPr/>
        </p:nvSpPr>
        <p:spPr>
          <a:xfrm>
            <a:off x="6340480" y="3665825"/>
            <a:ext cx="4948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dirty="0" err="1">
                <a:solidFill>
                  <a:schemeClr val="bg1"/>
                </a:solidFill>
              </a:rPr>
              <a:t>Let’s</a:t>
            </a:r>
            <a:r>
              <a:rPr lang="da-DK" sz="2800" dirty="0">
                <a:solidFill>
                  <a:schemeClr val="bg1"/>
                </a:solidFill>
              </a:rPr>
              <a:t> go </a:t>
            </a:r>
            <a:r>
              <a:rPr lang="da-DK" sz="2800" dirty="0" err="1">
                <a:solidFill>
                  <a:schemeClr val="bg1"/>
                </a:solidFill>
              </a:rPr>
              <a:t>through</a:t>
            </a:r>
            <a:r>
              <a:rPr lang="da-DK" sz="2800" dirty="0">
                <a:solidFill>
                  <a:schemeClr val="bg1"/>
                </a:solidFill>
              </a:rPr>
              <a:t> the </a:t>
            </a:r>
            <a:r>
              <a:rPr lang="da-DK" sz="2800" dirty="0" err="1">
                <a:solidFill>
                  <a:schemeClr val="bg1"/>
                </a:solidFill>
              </a:rPr>
              <a:t>different</a:t>
            </a:r>
            <a:r>
              <a:rPr lang="da-DK" sz="2800" dirty="0">
                <a:solidFill>
                  <a:schemeClr val="bg1"/>
                </a:solidFill>
              </a:rPr>
              <a:t> options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540C3C-649C-FE49-BD9B-67A224DB2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7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0E74C0-F8F6-B49A-F738-A470D75F5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alphaModFix amt="34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299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250">
        <p159:morph option="byObject"/>
      </p:transition>
    </mc:Choice>
    <mc:Fallback xmlns="">
      <p:transition spd="slow" advClick="0" advTm="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2436CE1-D843-C66D-A8ED-B64BE1C0F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9D186B-6BDD-B76B-DD74-77024C9051F0}"/>
              </a:ext>
            </a:extLst>
          </p:cNvPr>
          <p:cNvSpPr/>
          <p:nvPr/>
        </p:nvSpPr>
        <p:spPr>
          <a:xfrm>
            <a:off x="0" y="0"/>
            <a:ext cx="4079846" cy="6858000"/>
          </a:xfrm>
          <a:prstGeom prst="rect">
            <a:avLst/>
          </a:prstGeom>
          <a:solidFill>
            <a:schemeClr val="accent2">
              <a:alpha val="88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Test </a:t>
            </a:r>
            <a:r>
              <a:rPr lang="da-DK" b="1" u="sng" dirty="0" err="1"/>
              <a:t>environment</a:t>
            </a:r>
            <a:br>
              <a:rPr lang="da-DK" b="1" u="sng" dirty="0"/>
            </a:br>
            <a:br>
              <a:rPr lang="da-DK" b="1" u="sng" dirty="0"/>
            </a:br>
            <a:endParaRPr lang="da-DK" b="1" u="sng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dirty="0" err="1"/>
              <a:t>Amount</a:t>
            </a:r>
            <a:r>
              <a:rPr lang="da-DK" dirty="0"/>
              <a:t> ranges with special </a:t>
            </a:r>
            <a:r>
              <a:rPr lang="da-DK" dirty="0" err="1"/>
              <a:t>meanings</a:t>
            </a:r>
            <a:br>
              <a:rPr lang="da-DK" dirty="0"/>
            </a:br>
            <a:r>
              <a:rPr lang="da-DK" dirty="0"/>
              <a:t>- </a:t>
            </a:r>
            <a:r>
              <a:rPr lang="da-DK" dirty="0" err="1"/>
              <a:t>There’s</a:t>
            </a:r>
            <a:r>
              <a:rPr lang="da-DK" dirty="0"/>
              <a:t> 2 ranges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need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aware</a:t>
            </a:r>
            <a:r>
              <a:rPr lang="da-DK" dirty="0"/>
              <a:t> of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testing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/>
              <a:t>If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create</a:t>
            </a:r>
            <a:r>
              <a:rPr lang="da-DK" dirty="0"/>
              <a:t> a </a:t>
            </a:r>
            <a:r>
              <a:rPr lang="da-DK" dirty="0" err="1"/>
              <a:t>payment</a:t>
            </a:r>
            <a:r>
              <a:rPr lang="da-DK" dirty="0"/>
              <a:t> with 1,xx as </a:t>
            </a:r>
            <a:r>
              <a:rPr lang="da-DK" dirty="0" err="1"/>
              <a:t>amount</a:t>
            </a:r>
            <a:r>
              <a:rPr lang="da-DK" dirty="0"/>
              <a:t>,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payment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rejected</a:t>
            </a:r>
            <a:r>
              <a:rPr lang="da-DK" dirty="0"/>
              <a:t> with the </a:t>
            </a:r>
            <a:r>
              <a:rPr lang="da-DK" dirty="0" err="1"/>
              <a:t>amount</a:t>
            </a:r>
            <a:r>
              <a:rPr lang="da-DK" dirty="0"/>
              <a:t> </a:t>
            </a:r>
            <a:r>
              <a:rPr lang="da-DK" dirty="0" err="1"/>
              <a:t>stated</a:t>
            </a:r>
            <a:r>
              <a:rPr lang="da-DK" dirty="0"/>
              <a:t> as cents/</a:t>
            </a:r>
            <a:r>
              <a:rPr lang="da-DK" dirty="0" err="1"/>
              <a:t>pennies</a:t>
            </a:r>
            <a:r>
              <a:rPr lang="da-DK" dirty="0"/>
              <a:t>/</a:t>
            </a:r>
            <a:r>
              <a:rPr lang="da-DK" dirty="0" err="1"/>
              <a:t>ears</a:t>
            </a:r>
            <a:r>
              <a:rPr lang="da-DK" dirty="0"/>
              <a:t>. For </a:t>
            </a:r>
            <a:r>
              <a:rPr lang="da-DK" dirty="0" err="1"/>
              <a:t>example</a:t>
            </a:r>
            <a:r>
              <a:rPr lang="da-DK" dirty="0"/>
              <a:t> </a:t>
            </a:r>
            <a:r>
              <a:rPr lang="da-DK" dirty="0" err="1"/>
              <a:t>if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use</a:t>
            </a:r>
            <a:r>
              <a:rPr lang="da-DK" dirty="0"/>
              <a:t> 1,51 as </a:t>
            </a:r>
            <a:r>
              <a:rPr lang="da-DK" dirty="0" err="1"/>
              <a:t>amount</a:t>
            </a:r>
            <a:r>
              <a:rPr lang="da-DK" dirty="0"/>
              <a:t>, the </a:t>
            </a:r>
            <a:r>
              <a:rPr lang="da-DK" dirty="0" err="1"/>
              <a:t>payment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rejected</a:t>
            </a:r>
            <a:r>
              <a:rPr lang="da-DK" dirty="0"/>
              <a:t> with action </a:t>
            </a:r>
            <a:r>
              <a:rPr lang="da-DK" dirty="0" err="1"/>
              <a:t>code</a:t>
            </a:r>
            <a:r>
              <a:rPr lang="da-DK" dirty="0"/>
              <a:t> 51.</a:t>
            </a:r>
            <a:br>
              <a:rPr lang="da-DK" dirty="0"/>
            </a:br>
            <a:r>
              <a:rPr lang="da-DK" dirty="0"/>
              <a:t>The </a:t>
            </a:r>
            <a:r>
              <a:rPr lang="da-DK" dirty="0" err="1"/>
              <a:t>other</a:t>
            </a:r>
            <a:r>
              <a:rPr lang="da-DK" dirty="0"/>
              <a:t> ranges is 3,xx. The cents/</a:t>
            </a:r>
            <a:r>
              <a:rPr lang="da-DK" dirty="0" err="1"/>
              <a:t>pennies</a:t>
            </a:r>
            <a:r>
              <a:rPr lang="da-DK" dirty="0"/>
              <a:t>/</a:t>
            </a:r>
            <a:r>
              <a:rPr lang="da-DK" dirty="0" err="1"/>
              <a:t>ears</a:t>
            </a:r>
            <a:r>
              <a:rPr lang="da-DK" dirty="0"/>
              <a:t> </a:t>
            </a:r>
            <a:r>
              <a:rPr lang="da-DK" dirty="0" err="1"/>
              <a:t>stated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determine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long it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take</a:t>
            </a:r>
            <a:r>
              <a:rPr lang="da-DK" dirty="0"/>
              <a:t> to </a:t>
            </a:r>
            <a:r>
              <a:rPr lang="da-DK" dirty="0" err="1"/>
              <a:t>redirect</a:t>
            </a:r>
            <a:r>
              <a:rPr lang="da-DK" dirty="0"/>
              <a:t> </a:t>
            </a:r>
            <a:r>
              <a:rPr lang="da-DK" dirty="0" err="1"/>
              <a:t>towards</a:t>
            </a:r>
            <a:r>
              <a:rPr lang="da-DK" dirty="0"/>
              <a:t> the 3DS simulator. For </a:t>
            </a:r>
            <a:r>
              <a:rPr lang="da-DK" dirty="0" err="1"/>
              <a:t>instance</a:t>
            </a:r>
            <a:r>
              <a:rPr lang="da-DK" dirty="0"/>
              <a:t> 3,10 as </a:t>
            </a:r>
            <a:r>
              <a:rPr lang="da-DK" dirty="0" err="1"/>
              <a:t>amount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delay</a:t>
            </a:r>
            <a:r>
              <a:rPr lang="da-DK" dirty="0"/>
              <a:t> the </a:t>
            </a:r>
            <a:r>
              <a:rPr lang="da-DK" dirty="0" err="1"/>
              <a:t>redirection</a:t>
            </a:r>
            <a:r>
              <a:rPr lang="da-DK" dirty="0"/>
              <a:t> with 10 </a:t>
            </a:r>
            <a:r>
              <a:rPr lang="da-DK" dirty="0" err="1"/>
              <a:t>seconds</a:t>
            </a:r>
            <a:r>
              <a:rPr lang="da-DK" dirty="0"/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6C4071-E458-EF28-17AE-3EAC640C7D59}"/>
              </a:ext>
            </a:extLst>
          </p:cNvPr>
          <p:cNvSpPr/>
          <p:nvPr/>
        </p:nvSpPr>
        <p:spPr>
          <a:xfrm>
            <a:off x="8173673" y="0"/>
            <a:ext cx="4018327" cy="6858000"/>
          </a:xfrm>
          <a:prstGeom prst="rect">
            <a:avLst/>
          </a:prstGeom>
          <a:solidFill>
            <a:schemeClr val="accent6">
              <a:lumMod val="75000"/>
              <a:alpha val="8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Good to </a:t>
            </a:r>
            <a:r>
              <a:rPr lang="da-DK" b="1" u="sng" dirty="0" err="1"/>
              <a:t>know</a:t>
            </a:r>
            <a:br>
              <a:rPr lang="da-DK" b="1" u="sng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br>
              <a:rPr lang="da-DK" dirty="0"/>
            </a:b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For embedded, your site needs to have an SSL certificate (</a:t>
            </a:r>
            <a:r>
              <a:rPr lang="en-GB" dirty="0" err="1"/>
              <a:t>url</a:t>
            </a:r>
            <a:r>
              <a:rPr lang="en-GB" dirty="0"/>
              <a:t> starts with http</a:t>
            </a:r>
            <a:r>
              <a:rPr lang="en-GB" b="1" u="sng" dirty="0"/>
              <a:t>s</a:t>
            </a:r>
            <a:r>
              <a:rPr lang="en-GB" b="1" dirty="0"/>
              <a:t>:</a:t>
            </a:r>
            <a:r>
              <a:rPr lang="en-GB" dirty="0"/>
              <a:t>//) when stating the </a:t>
            </a:r>
            <a:r>
              <a:rPr lang="en-GB" dirty="0" err="1"/>
              <a:t>url</a:t>
            </a:r>
            <a:r>
              <a:rPr lang="en-GB" dirty="0"/>
              <a:t> in the checkout object, the </a:t>
            </a:r>
            <a:r>
              <a:rPr lang="en-GB" dirty="0" err="1"/>
              <a:t>url</a:t>
            </a:r>
            <a:r>
              <a:rPr lang="en-GB" dirty="0"/>
              <a:t> stated needs to be the exact path for where you are loading in the embedded checkout.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Amount should always be stated in cents/pennies/ears. 100,00 should therefore be stated as 10000. An example of this can be found in next topic (2)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E79173-05D6-38EC-D8CA-BCA6B72A5A52}"/>
              </a:ext>
            </a:extLst>
          </p:cNvPr>
          <p:cNvSpPr/>
          <p:nvPr/>
        </p:nvSpPr>
        <p:spPr>
          <a:xfrm>
            <a:off x="4079846" y="0"/>
            <a:ext cx="4093827" cy="6858000"/>
          </a:xfrm>
          <a:prstGeom prst="rect">
            <a:avLst/>
          </a:prstGeom>
          <a:solidFill>
            <a:schemeClr val="accent1">
              <a:lumMod val="75000"/>
              <a:alpha val="8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Consumer information</a:t>
            </a:r>
            <a:br>
              <a:rPr lang="da-DK" b="1" u="sng" dirty="0"/>
            </a:br>
            <a:br>
              <a:rPr lang="da-DK" dirty="0"/>
            </a:br>
            <a:br>
              <a:rPr lang="da-DK" dirty="0"/>
            </a:b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You can either send in the consumer information or have the consumer fill in their details themselves in the payment window. This is determined by setting </a:t>
            </a:r>
            <a:r>
              <a:rPr lang="en-GB" i="1" dirty="0" err="1"/>
              <a:t>merchantHandlesConsumerData</a:t>
            </a:r>
            <a:r>
              <a:rPr lang="en-GB" dirty="0"/>
              <a:t> to false (consumer fills in their details manually) and true (consumer details sent in at payment creation)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If you do not have the consumer data or do not wish to have it sent in, you can set </a:t>
            </a:r>
            <a:r>
              <a:rPr lang="en-GB" i="1" dirty="0" err="1"/>
              <a:t>merchantHandlesConsumerData</a:t>
            </a:r>
            <a:r>
              <a:rPr lang="en-GB" dirty="0"/>
              <a:t> to </a:t>
            </a:r>
            <a:r>
              <a:rPr lang="en-GB" i="1" dirty="0"/>
              <a:t>true</a:t>
            </a:r>
            <a:r>
              <a:rPr lang="en-GB" dirty="0"/>
              <a:t> without a consumer object.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7BEF92D-64EE-C7E3-8699-0F72E7385751}"/>
              </a:ext>
            </a:extLst>
          </p:cNvPr>
          <p:cNvSpPr/>
          <p:nvPr/>
        </p:nvSpPr>
        <p:spPr>
          <a:xfrm rot="5400000">
            <a:off x="3979193" y="812070"/>
            <a:ext cx="852881" cy="651576"/>
          </a:xfrm>
          <a:prstGeom prst="triangl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E018FDD-2443-62D5-78C7-9F3DE9B4185A}"/>
              </a:ext>
            </a:extLst>
          </p:cNvPr>
          <p:cNvSpPr/>
          <p:nvPr/>
        </p:nvSpPr>
        <p:spPr>
          <a:xfrm rot="5400000">
            <a:off x="8073021" y="812069"/>
            <a:ext cx="852881" cy="651576"/>
          </a:xfrm>
          <a:prstGeom prst="triangl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82873E-4434-72C8-982B-C9CDE87DC3AD}"/>
              </a:ext>
            </a:extLst>
          </p:cNvPr>
          <p:cNvSpPr txBox="1"/>
          <p:nvPr/>
        </p:nvSpPr>
        <p:spPr>
          <a:xfrm>
            <a:off x="-114300" y="622722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/>
                </a:solidFill>
              </a:rPr>
              <a:t>General information no matter </a:t>
            </a:r>
            <a:r>
              <a:rPr lang="da-DK" sz="2800" u="sng" dirty="0" err="1">
                <a:solidFill>
                  <a:schemeClr val="bg1"/>
                </a:solidFill>
              </a:rPr>
              <a:t>transaction</a:t>
            </a:r>
            <a:r>
              <a:rPr lang="da-DK" sz="2800" u="sng" dirty="0">
                <a:solidFill>
                  <a:schemeClr val="bg1"/>
                </a:solidFill>
              </a:rPr>
              <a:t> type</a:t>
            </a:r>
            <a:endParaRPr lang="en-GB" sz="2800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A096A1-77F3-2EE6-AA8A-D7FA2378E9BC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82536" y="107553"/>
            <a:ext cx="792000" cy="792000"/>
          </a:xfrm>
          <a:prstGeom prst="ellipse">
            <a:avLst/>
          </a:prstGeom>
          <a:noFill/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B17553-F835-763D-5793-0B4A39FCAF88}"/>
              </a:ext>
            </a:extLst>
          </p:cNvPr>
          <p:cNvSpPr txBox="1"/>
          <p:nvPr/>
        </p:nvSpPr>
        <p:spPr>
          <a:xfrm>
            <a:off x="11284562" y="320025"/>
            <a:ext cx="587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1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22A1D3-882E-6BDB-9570-DBD9254865F7}"/>
              </a:ext>
            </a:extLst>
          </p:cNvPr>
          <p:cNvSpPr txBox="1"/>
          <p:nvPr/>
        </p:nvSpPr>
        <p:spPr>
          <a:xfrm>
            <a:off x="-787400" y="715201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/>
                </a:solidFill>
              </a:rPr>
              <a:t>Single </a:t>
            </a:r>
            <a:r>
              <a:rPr lang="da-DK" sz="2800" u="sng" dirty="0" err="1">
                <a:solidFill>
                  <a:schemeClr val="bg1"/>
                </a:solidFill>
              </a:rPr>
              <a:t>payment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request</a:t>
            </a:r>
            <a:endParaRPr lang="en-GB" sz="2800" u="sng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F57181E-46DB-577C-A679-E1B1BCD2AF1F}"/>
              </a:ext>
            </a:extLst>
          </p:cNvPr>
          <p:cNvSpPr/>
          <p:nvPr/>
        </p:nvSpPr>
        <p:spPr>
          <a:xfrm>
            <a:off x="125835" y="-5788025"/>
            <a:ext cx="3355596" cy="5762975"/>
          </a:xfrm>
          <a:prstGeom prst="roundRect">
            <a:avLst/>
          </a:prstGeom>
          <a:solidFill>
            <a:schemeClr val="accent1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F669C1-857E-B521-B237-42C50AAE795F}"/>
              </a:ext>
            </a:extLst>
          </p:cNvPr>
          <p:cNvSpPr/>
          <p:nvPr/>
        </p:nvSpPr>
        <p:spPr>
          <a:xfrm>
            <a:off x="7446627" y="-5788026"/>
            <a:ext cx="3355596" cy="5762975"/>
          </a:xfrm>
          <a:prstGeom prst="roundRect">
            <a:avLst/>
          </a:prstGeom>
          <a:solidFill>
            <a:schemeClr val="accent2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7D9BBCA-C870-0083-2611-78306DDB1FB0}"/>
              </a:ext>
            </a:extLst>
          </p:cNvPr>
          <p:cNvSpPr/>
          <p:nvPr/>
        </p:nvSpPr>
        <p:spPr>
          <a:xfrm>
            <a:off x="3786231" y="6899274"/>
            <a:ext cx="3355596" cy="5762975"/>
          </a:xfrm>
          <a:prstGeom prst="roundRect">
            <a:avLst/>
          </a:prstGeom>
          <a:solidFill>
            <a:schemeClr val="accent4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7C3095A-64E4-FB0C-66F2-D84DCFA6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8</a:t>
            </a:fld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C25187-1511-D1E0-446A-6266851ABF77}"/>
              </a:ext>
            </a:extLst>
          </p:cNvPr>
          <p:cNvSpPr txBox="1"/>
          <p:nvPr/>
        </p:nvSpPr>
        <p:spPr>
          <a:xfrm>
            <a:off x="11359588" y="163456"/>
            <a:ext cx="447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 err="1">
                <a:solidFill>
                  <a:srgbClr val="002060"/>
                </a:solidFill>
              </a:rPr>
              <a:t>noech</a:t>
            </a:r>
            <a:endParaRPr lang="en-GB" sz="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911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3" grpId="0" animBg="1"/>
      <p:bldP spid="14" grpId="0" animBg="1"/>
      <p:bldP spid="2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5C7889E-BEC6-DC46-FF0A-CF9101ED2C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4C9D87-74C0-1B87-316E-55BD240C7EFD}"/>
              </a:ext>
            </a:extLst>
          </p:cNvPr>
          <p:cNvSpPr/>
          <p:nvPr/>
        </p:nvSpPr>
        <p:spPr>
          <a:xfrm>
            <a:off x="0" y="-8037179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FBDA89-5942-BF02-3AAD-5B8F38ADE4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2437" y="28860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58D22E-DC69-FEF4-293B-E4ACCA4E9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4531" y="1757029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B694CF-CB01-FA9B-9A18-1C09E1C7CA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34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8797" y="139121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8EF1D8-06CA-4FE8-67D2-26CB97C86EA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07731" y="771275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EEA905-DCA6-6ABF-6E38-135A535F0E6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34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8703" y="4627906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E3C742-1387-0B37-E238-CAE7C7F68B37}"/>
              </a:ext>
            </a:extLst>
          </p:cNvPr>
          <p:cNvSpPr txBox="1"/>
          <p:nvPr/>
        </p:nvSpPr>
        <p:spPr>
          <a:xfrm>
            <a:off x="4489749" y="1779629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1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2C2CAA-FB2E-0651-A46A-3004A0CCABAE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3EE048-D1F8-8098-796E-4971BF84DB63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A0A0C-BCC2-4886-8895-8D5220A6CC63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8A18FD-9978-6BE1-A977-DF3E55DD5ECF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32B2CB-973A-53BD-02D8-8E6678D8FE5F}"/>
              </a:ext>
            </a:extLst>
          </p:cNvPr>
          <p:cNvSpPr txBox="1"/>
          <p:nvPr/>
        </p:nvSpPr>
        <p:spPr>
          <a:xfrm>
            <a:off x="6491989" y="2133936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3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416B55-E8FE-B8AF-FD20-9E9A6ABDF544}"/>
              </a:ext>
            </a:extLst>
          </p:cNvPr>
          <p:cNvSpPr txBox="1"/>
          <p:nvPr/>
        </p:nvSpPr>
        <p:spPr>
          <a:xfrm>
            <a:off x="8855189" y="11698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2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C4D011-8076-5FD0-4887-CAE8C8C39195}"/>
              </a:ext>
            </a:extLst>
          </p:cNvPr>
          <p:cNvSpPr txBox="1"/>
          <p:nvPr/>
        </p:nvSpPr>
        <p:spPr>
          <a:xfrm>
            <a:off x="4531988" y="3270368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4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D87DCF-BB5F-5F5E-D0A9-E0EFF87D48DC}"/>
              </a:ext>
            </a:extLst>
          </p:cNvPr>
          <p:cNvSpPr txBox="1"/>
          <p:nvPr/>
        </p:nvSpPr>
        <p:spPr>
          <a:xfrm>
            <a:off x="5084734" y="50840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5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C74751-94F1-BC97-8689-DF09F77A0A73}"/>
              </a:ext>
            </a:extLst>
          </p:cNvPr>
          <p:cNvSpPr txBox="1"/>
          <p:nvPr/>
        </p:nvSpPr>
        <p:spPr>
          <a:xfrm>
            <a:off x="-787400" y="715201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/>
                </a:solidFill>
              </a:rPr>
              <a:t>Single </a:t>
            </a:r>
            <a:r>
              <a:rPr lang="da-DK" sz="2800" u="sng" dirty="0" err="1">
                <a:solidFill>
                  <a:schemeClr val="bg1"/>
                </a:solidFill>
              </a:rPr>
              <a:t>payment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request</a:t>
            </a:r>
            <a:endParaRPr lang="en-GB" sz="2800" u="sng" dirty="0">
              <a:solidFill>
                <a:schemeClr val="bg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52C2A8-BACB-5D4A-0C2E-E220CCFB16A1}"/>
              </a:ext>
            </a:extLst>
          </p:cNvPr>
          <p:cNvSpPr/>
          <p:nvPr/>
        </p:nvSpPr>
        <p:spPr>
          <a:xfrm>
            <a:off x="125835" y="-5788025"/>
            <a:ext cx="3355596" cy="5762975"/>
          </a:xfrm>
          <a:prstGeom prst="roundRect">
            <a:avLst/>
          </a:prstGeom>
          <a:solidFill>
            <a:schemeClr val="accent1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1FA272-7B09-B3D6-803A-8DF50C1640BC}"/>
              </a:ext>
            </a:extLst>
          </p:cNvPr>
          <p:cNvSpPr/>
          <p:nvPr/>
        </p:nvSpPr>
        <p:spPr>
          <a:xfrm>
            <a:off x="7446627" y="-5788026"/>
            <a:ext cx="3355596" cy="5762975"/>
          </a:xfrm>
          <a:prstGeom prst="roundRect">
            <a:avLst/>
          </a:prstGeom>
          <a:solidFill>
            <a:schemeClr val="accent2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DA0E161-1BB6-E9A5-ECC5-4768C851B323}"/>
              </a:ext>
            </a:extLst>
          </p:cNvPr>
          <p:cNvSpPr/>
          <p:nvPr/>
        </p:nvSpPr>
        <p:spPr>
          <a:xfrm>
            <a:off x="3786231" y="6899274"/>
            <a:ext cx="3355596" cy="5762975"/>
          </a:xfrm>
          <a:prstGeom prst="roundRect">
            <a:avLst/>
          </a:prstGeom>
          <a:solidFill>
            <a:schemeClr val="accent4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D3BDAE-ACE5-2711-2AA4-B44EF6E61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398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 advTm="250">
        <p159:morph option="byObject"/>
      </p:transition>
    </mc:Choice>
    <mc:Fallback xmlns="">
      <p:transition spd="slow" advClick="0" advTm="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89755AA-9642-F653-D310-8DFA5ED1D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53842F-D35E-39F4-1D54-C5E5E51B07B7}"/>
              </a:ext>
            </a:extLst>
          </p:cNvPr>
          <p:cNvSpPr txBox="1"/>
          <p:nvPr/>
        </p:nvSpPr>
        <p:spPr>
          <a:xfrm>
            <a:off x="0" y="619190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/>
                </a:solidFill>
              </a:rPr>
              <a:t>Single </a:t>
            </a:r>
            <a:r>
              <a:rPr lang="da-DK" sz="2800" u="sng" dirty="0" err="1">
                <a:solidFill>
                  <a:schemeClr val="bg1"/>
                </a:solidFill>
              </a:rPr>
              <a:t>payment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creation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request</a:t>
            </a:r>
            <a:endParaRPr lang="en-GB" sz="2800" u="sng" dirty="0">
              <a:solidFill>
                <a:schemeClr val="bg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A4C57F-832B-C94C-741B-4F78B67F9B95}"/>
              </a:ext>
            </a:extLst>
          </p:cNvPr>
          <p:cNvSpPr/>
          <p:nvPr/>
        </p:nvSpPr>
        <p:spPr>
          <a:xfrm>
            <a:off x="125835" y="142875"/>
            <a:ext cx="3355596" cy="5762975"/>
          </a:xfrm>
          <a:prstGeom prst="roundRect">
            <a:avLst/>
          </a:prstGeom>
          <a:solidFill>
            <a:schemeClr val="accent1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Order </a:t>
            </a:r>
            <a:r>
              <a:rPr lang="da-DK" b="1" u="sng" dirty="0" err="1"/>
              <a:t>object</a:t>
            </a:r>
            <a:endParaRPr lang="da-DK" b="1" u="sng" dirty="0"/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1187D0-8394-A3B1-7915-6A13B29D8FC8}"/>
              </a:ext>
            </a:extLst>
          </p:cNvPr>
          <p:cNvSpPr/>
          <p:nvPr/>
        </p:nvSpPr>
        <p:spPr>
          <a:xfrm>
            <a:off x="7446627" y="142874"/>
            <a:ext cx="3355596" cy="5762975"/>
          </a:xfrm>
          <a:prstGeom prst="roundRect">
            <a:avLst/>
          </a:prstGeom>
          <a:solidFill>
            <a:schemeClr val="accent2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Paytype filter &amp; webhook</a:t>
            </a:r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E8B7667-482F-9CCC-71EC-DA617E976093}"/>
              </a:ext>
            </a:extLst>
          </p:cNvPr>
          <p:cNvSpPr/>
          <p:nvPr/>
        </p:nvSpPr>
        <p:spPr>
          <a:xfrm>
            <a:off x="3786231" y="142874"/>
            <a:ext cx="3355596" cy="5762975"/>
          </a:xfrm>
          <a:prstGeom prst="roundRect">
            <a:avLst/>
          </a:prstGeom>
          <a:solidFill>
            <a:schemeClr val="accent4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 err="1"/>
              <a:t>Checkout</a:t>
            </a:r>
            <a:r>
              <a:rPr lang="da-DK" b="1" u="sng" dirty="0"/>
              <a:t> </a:t>
            </a:r>
            <a:r>
              <a:rPr lang="da-DK" b="1" u="sng" dirty="0" err="1"/>
              <a:t>object</a:t>
            </a:r>
            <a:endParaRPr lang="da-DK" b="1" u="sng" dirty="0"/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288294-ACF8-32B5-9C5B-52624BB9AAAF}"/>
              </a:ext>
            </a:extLst>
          </p:cNvPr>
          <p:cNvSpPr txBox="1"/>
          <p:nvPr/>
        </p:nvSpPr>
        <p:spPr>
          <a:xfrm>
            <a:off x="2726422" y="6031684"/>
            <a:ext cx="7877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bg1"/>
                </a:solidFill>
              </a:rPr>
              <a:t>(Full </a:t>
            </a:r>
            <a:r>
              <a:rPr lang="da-DK" sz="1000" b="1" dirty="0" err="1">
                <a:solidFill>
                  <a:schemeClr val="bg1"/>
                </a:solidFill>
              </a:rPr>
              <a:t>payload</a:t>
            </a:r>
            <a:r>
              <a:rPr lang="da-DK" sz="1000" b="1" dirty="0">
                <a:solidFill>
                  <a:schemeClr val="bg1"/>
                </a:solidFill>
              </a:rPr>
              <a:t> </a:t>
            </a:r>
            <a:r>
              <a:rPr lang="da-DK" sz="1000" b="1" dirty="0" err="1">
                <a:solidFill>
                  <a:schemeClr val="bg1"/>
                </a:solidFill>
              </a:rPr>
              <a:t>can</a:t>
            </a:r>
            <a:r>
              <a:rPr lang="da-DK" sz="1000" b="1" dirty="0">
                <a:solidFill>
                  <a:schemeClr val="bg1"/>
                </a:solidFill>
              </a:rPr>
              <a:t> </a:t>
            </a:r>
            <a:r>
              <a:rPr lang="da-DK" sz="1000" b="1" dirty="0" err="1">
                <a:solidFill>
                  <a:schemeClr val="bg1"/>
                </a:solidFill>
              </a:rPr>
              <a:t>be</a:t>
            </a:r>
            <a:r>
              <a:rPr lang="da-DK" sz="1000" b="1" dirty="0">
                <a:solidFill>
                  <a:schemeClr val="bg1"/>
                </a:solidFill>
              </a:rPr>
              <a:t> </a:t>
            </a:r>
            <a:r>
              <a:rPr lang="da-DK" sz="1000" b="1" dirty="0" err="1">
                <a:solidFill>
                  <a:schemeClr val="bg1"/>
                </a:solidFill>
              </a:rPr>
              <a:t>found</a:t>
            </a:r>
            <a:r>
              <a:rPr lang="da-DK" sz="1000" b="1" i="1" dirty="0">
                <a:solidFill>
                  <a:schemeClr val="bg1"/>
                </a:solidFill>
              </a:rPr>
              <a:t> </a:t>
            </a:r>
            <a:r>
              <a:rPr lang="da-DK" sz="1200" b="1" i="1" u="sng" dirty="0" err="1">
                <a:solidFill>
                  <a:schemeClr val="bg1"/>
                </a:solidFill>
                <a:hlinkClick r:id="rId4"/>
              </a:rPr>
              <a:t>here</a:t>
            </a:r>
            <a:r>
              <a:rPr lang="da-DK" sz="1000" b="1" u="sng" dirty="0">
                <a:solidFill>
                  <a:schemeClr val="bg1"/>
                </a:solidFill>
              </a:rPr>
              <a:t>)</a:t>
            </a:r>
            <a:endParaRPr lang="en-GB" sz="1000" b="1" u="sng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D3BC7B-E001-9789-CEF4-70DCE3451058}"/>
              </a:ext>
            </a:extLst>
          </p:cNvPr>
          <p:cNvSpPr/>
          <p:nvPr/>
        </p:nvSpPr>
        <p:spPr>
          <a:xfrm>
            <a:off x="317500" y="769516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"item number"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"This is the item/product name"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2000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///20,00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2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"taxRate"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2500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///25,00 percent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"taxAmount"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1000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5000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///Total price for order including tax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4000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///Summed up (</a:t>
            </a:r>
            <a:r>
              <a:rPr lang="en-GB" sz="900" b="0" dirty="0" err="1">
                <a:solidFill>
                  <a:srgbClr val="5F8FBF"/>
                </a:solidFill>
                <a:effectLst/>
                <a:latin typeface="IBMPlexMono"/>
              </a:rPr>
              <a:t>unitPrice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 * quantity)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"Discount"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"Discount/voucher"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"This is your order number/</a:t>
            </a:r>
            <a:r>
              <a:rPr lang="en-GB" sz="900" b="0" dirty="0" err="1">
                <a:solidFill>
                  <a:srgbClr val="0451A5"/>
                </a:solidFill>
                <a:effectLst/>
                <a:latin typeface="IBMPlexMono"/>
              </a:rPr>
              <a:t>orderId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4000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algn="ctr"/>
            <a:endParaRPr lang="en-GB" sz="9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B17AB4-0843-E490-459E-8A7587694E6E}"/>
              </a:ext>
            </a:extLst>
          </p:cNvPr>
          <p:cNvSpPr/>
          <p:nvPr/>
        </p:nvSpPr>
        <p:spPr>
          <a:xfrm>
            <a:off x="3977896" y="769516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integrationType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"https://www.nets.eu/where_should_the_customer_be_directed_to_after_paying?"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/*"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":"https://www.where-is-your-checkout-located.com"  replaces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for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EmbeddedCheckout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instead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"https://www.nets.eu/cancelPage"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"https://www.nets.eu/your-Terms-and-Condition-page-when-a-customer-makes-a-purchase"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"charge"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 If set to true, the transaction will be charged immediately after a successful reservation has taken place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publicDevice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 States whether the consumer will be able to save their information in Easy. If set to true, consumer will not be able to save their information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"https://www.nets.eu/cookie-and-privacy-settings-for-merchant"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merchantHandlesConsumerData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"appearance"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displayOptions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showMerchantName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showOrderSummary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textOptions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completePaymentButtonText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"signup"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//select between: pay, purchase, order, book, reserve, signup,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storecard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, subscribe and accept. These are localized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"consumer"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consumerReference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"email"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"test@test.dk"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shippingAddress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Testgade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1, st.th"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"addressLine2"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null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postalCode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"2300"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"city"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København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"country"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"DNK"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phoneNumber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"prefix"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"+45"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"number"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"11223344"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privatePerson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firstName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lastName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Testesen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69E0DE-7F51-0415-D535-236A65A09121}"/>
              </a:ext>
            </a:extLst>
          </p:cNvPr>
          <p:cNvSpPr/>
          <p:nvPr/>
        </p:nvSpPr>
        <p:spPr>
          <a:xfrm>
            <a:off x="7629380" y="769516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paymentMethodsConfiguration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"Visa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"MasterCard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myReference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internalReference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US" sz="1000" b="0" dirty="0">
                <a:solidFill>
                  <a:srgbClr val="5F8FBF"/>
                </a:solidFill>
                <a:effectLst/>
                <a:latin typeface="IBMPlexMono"/>
              </a:rPr>
              <a:t>///Max 36 characters. Will appear in payout reports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"webhook event you wish to subscribe to"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"which server should the message be delivered to?"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1000" b="0" dirty="0">
                <a:solidFill>
                  <a:srgbClr val="A31515"/>
                </a:solidFill>
                <a:effectLst/>
                <a:latin typeface="IBMPlexMono"/>
              </a:rPr>
              <a:t> authorization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"password to your server. If no password is required, 8+ characters are needed"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966424-E4AC-E7C9-38CD-03F500A96089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74165" y="142874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135C06-E6B4-3535-B686-2066D5FCD162}"/>
              </a:ext>
            </a:extLst>
          </p:cNvPr>
          <p:cNvSpPr txBox="1"/>
          <p:nvPr/>
        </p:nvSpPr>
        <p:spPr>
          <a:xfrm>
            <a:off x="12416679" y="1315908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F7B653-56A3-9E9F-E220-2C41DE10A8A0}"/>
              </a:ext>
            </a:extLst>
          </p:cNvPr>
          <p:cNvSpPr txBox="1"/>
          <p:nvPr/>
        </p:nvSpPr>
        <p:spPr>
          <a:xfrm>
            <a:off x="11393815" y="339541"/>
            <a:ext cx="552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2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32E5865-750D-E779-E5BB-59DB4205B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25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C402780-EF06-34BB-191D-AB4071ED7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53842F-D35E-39F4-1D54-C5E5E51B07B7}"/>
              </a:ext>
            </a:extLst>
          </p:cNvPr>
          <p:cNvSpPr txBox="1"/>
          <p:nvPr/>
        </p:nvSpPr>
        <p:spPr>
          <a:xfrm>
            <a:off x="0" y="619190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/>
                </a:solidFill>
              </a:rPr>
              <a:t>Single </a:t>
            </a:r>
            <a:r>
              <a:rPr lang="da-DK" sz="2800" u="sng" dirty="0" err="1">
                <a:solidFill>
                  <a:schemeClr val="bg1"/>
                </a:solidFill>
              </a:rPr>
              <a:t>payment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creation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request</a:t>
            </a:r>
            <a:endParaRPr lang="en-GB" sz="2800" u="sng" dirty="0">
              <a:solidFill>
                <a:schemeClr val="bg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A4C57F-832B-C94C-741B-4F78B67F9B95}"/>
              </a:ext>
            </a:extLst>
          </p:cNvPr>
          <p:cNvSpPr/>
          <p:nvPr/>
        </p:nvSpPr>
        <p:spPr>
          <a:xfrm>
            <a:off x="125835" y="142875"/>
            <a:ext cx="3355596" cy="5762975"/>
          </a:xfrm>
          <a:prstGeom prst="roundRect">
            <a:avLst/>
          </a:prstGeom>
          <a:solidFill>
            <a:schemeClr val="accent1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Order </a:t>
            </a:r>
            <a:r>
              <a:rPr lang="da-DK" b="1" u="sng" dirty="0" err="1"/>
              <a:t>object</a:t>
            </a:r>
            <a:endParaRPr lang="da-DK" b="1" u="sng" dirty="0"/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D3BC7B-E001-9789-CEF4-70DCE3451058}"/>
              </a:ext>
            </a:extLst>
          </p:cNvPr>
          <p:cNvSpPr/>
          <p:nvPr/>
        </p:nvSpPr>
        <p:spPr>
          <a:xfrm>
            <a:off x="317500" y="769516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"item number"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"This is the item/product name"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2000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///20,00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2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"taxRate"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2500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///25,00 percent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"taxAmount"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1000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5000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///Total price for order including tax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4000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 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///Summed up (</a:t>
            </a:r>
            <a:r>
              <a:rPr lang="en-GB" sz="900" b="0" dirty="0" err="1">
                <a:solidFill>
                  <a:srgbClr val="5F8FBF"/>
                </a:solidFill>
                <a:effectLst/>
                <a:latin typeface="IBMPlexMono"/>
              </a:rPr>
              <a:t>unitPrice</a:t>
            </a:r>
            <a:r>
              <a:rPr lang="en-GB" sz="900" b="0" dirty="0">
                <a:solidFill>
                  <a:srgbClr val="5F8FBF"/>
                </a:solidFill>
                <a:effectLst/>
                <a:latin typeface="IBMPlexMono"/>
              </a:rPr>
              <a:t> * quantity)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"Discount"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"Discount/voucher"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"This is your order number/</a:t>
            </a:r>
            <a:r>
              <a:rPr lang="en-GB" sz="900" b="0" dirty="0" err="1">
                <a:solidFill>
                  <a:srgbClr val="0451A5"/>
                </a:solidFill>
                <a:effectLst/>
                <a:latin typeface="IBMPlexMono"/>
              </a:rPr>
              <a:t>orderId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98658"/>
                </a:solidFill>
                <a:effectLst/>
                <a:latin typeface="IBMPlexMono"/>
              </a:rPr>
              <a:t>4000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9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9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endParaRPr lang="en-GB" sz="9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9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algn="ctr"/>
            <a:endParaRPr lang="en-GB" sz="9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11AE9F6-04EC-4928-3448-FE77E521C3DA}"/>
              </a:ext>
            </a:extLst>
          </p:cNvPr>
          <p:cNvSpPr/>
          <p:nvPr/>
        </p:nvSpPr>
        <p:spPr>
          <a:xfrm>
            <a:off x="7446627" y="-5855261"/>
            <a:ext cx="3355596" cy="5762975"/>
          </a:xfrm>
          <a:prstGeom prst="roundRect">
            <a:avLst/>
          </a:prstGeom>
          <a:solidFill>
            <a:schemeClr val="accent2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Paytype filter &amp; webhook</a:t>
            </a:r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559A3D0-B2C4-5E75-7A90-22186F5E92FD}"/>
              </a:ext>
            </a:extLst>
          </p:cNvPr>
          <p:cNvSpPr/>
          <p:nvPr/>
        </p:nvSpPr>
        <p:spPr>
          <a:xfrm>
            <a:off x="3786231" y="-5855261"/>
            <a:ext cx="3355596" cy="5762975"/>
          </a:xfrm>
          <a:prstGeom prst="roundRect">
            <a:avLst/>
          </a:prstGeom>
          <a:solidFill>
            <a:schemeClr val="accent4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 err="1"/>
              <a:t>Checkout</a:t>
            </a:r>
            <a:r>
              <a:rPr lang="da-DK" b="1" u="sng" dirty="0"/>
              <a:t> </a:t>
            </a:r>
            <a:r>
              <a:rPr lang="da-DK" b="1" u="sng" dirty="0" err="1"/>
              <a:t>object</a:t>
            </a:r>
            <a:endParaRPr lang="da-DK" b="1" u="sng" dirty="0"/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85A4F11-BA23-2827-6CEB-DCDBC20AFB66}"/>
              </a:ext>
            </a:extLst>
          </p:cNvPr>
          <p:cNvSpPr/>
          <p:nvPr/>
        </p:nvSpPr>
        <p:spPr>
          <a:xfrm>
            <a:off x="3977896" y="-5228619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integrationType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"https://www.nets.eu/where_should_the_customer_be_directed_to_after_paying?"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/*"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":"https://www.where-is-your-checkout-located.com"  replaces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for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EmbeddedCheckout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instead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"https://www.nets.eu/cancelPage"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"https://www.nets.eu/your-Terms-and-Condition-page-when-a-customer-makes-a-purchase"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"charge"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publicDevice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 States whether the consumer will be able to save their information in Easy. If set to true, consumer will not be able to save their information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"https://www.nets.eu/cookie-and-privacy-settings-for-merchant"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merchantHandlesConsumerData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"appearance"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displayOptions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showMerchantName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showOrderSummary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textOptions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completePaymentButtonText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"signup"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//select between: pay, purchase, order, book, reserve, signup,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storecard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, subscribe and accept. These are localized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"consumer"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consumerReference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"email"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"test@test.dk"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shippingAddress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Testgade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1, st.th"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"addressLine2"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null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postalCode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"2300"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"city"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København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"country"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"DNK"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phoneNumber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"prefix"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"+45"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"number"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"11223344"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privatePerson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firstName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lastName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Testesen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3BF8CA7-D94F-04D5-BB93-B3AD96F61178}"/>
              </a:ext>
            </a:extLst>
          </p:cNvPr>
          <p:cNvSpPr/>
          <p:nvPr/>
        </p:nvSpPr>
        <p:spPr>
          <a:xfrm>
            <a:off x="7629380" y="-5228619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paymentMethodsConfiguration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"Visa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"MasterCard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myReference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internalReference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US" sz="1000" b="0" dirty="0">
                <a:solidFill>
                  <a:srgbClr val="5F8FBF"/>
                </a:solidFill>
                <a:effectLst/>
                <a:latin typeface="IBMPlexMono"/>
              </a:rPr>
              <a:t>///Max 36 characters. Will appear in payout reports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"webhook event you wish to subscribe to"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"which server should the message be delivered to?"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1000" b="0" dirty="0">
                <a:solidFill>
                  <a:srgbClr val="A31515"/>
                </a:solidFill>
                <a:effectLst/>
                <a:latin typeface="IBMPlexMono"/>
              </a:rPr>
              <a:t> authorization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"password to your server. If no password is required, 8+ characters are needed"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70B16C-4087-7949-3E3F-96832FD3A327}"/>
              </a:ext>
            </a:extLst>
          </p:cNvPr>
          <p:cNvSpPr/>
          <p:nvPr/>
        </p:nvSpPr>
        <p:spPr>
          <a:xfrm>
            <a:off x="3942924" y="142874"/>
            <a:ext cx="6660760" cy="5762975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order.reference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order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number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identifying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order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(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also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included</a:t>
            </a:r>
            <a:r>
              <a:rPr lang="da-DK" dirty="0">
                <a:solidFill>
                  <a:schemeClr val="tx1"/>
                </a:solidFill>
              </a:rPr>
              <a:t> in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reports</a:t>
            </a:r>
            <a:r>
              <a:rPr lang="da-DK" dirty="0">
                <a:solidFill>
                  <a:schemeClr val="tx1"/>
                </a:solidFill>
              </a:rPr>
              <a:t>)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order.currency</a:t>
            </a:r>
            <a:r>
              <a:rPr lang="da-DK" dirty="0">
                <a:solidFill>
                  <a:schemeClr val="tx1"/>
                </a:solidFill>
              </a:rPr>
              <a:t> – If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have </a:t>
            </a:r>
            <a:r>
              <a:rPr lang="da-DK" dirty="0" err="1">
                <a:solidFill>
                  <a:schemeClr val="tx1"/>
                </a:solidFill>
              </a:rPr>
              <a:t>multi-currency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added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account</a:t>
            </a:r>
            <a:r>
              <a:rPr lang="da-DK" dirty="0">
                <a:solidFill>
                  <a:schemeClr val="tx1"/>
                </a:solidFill>
              </a:rPr>
              <a:t>, the </a:t>
            </a:r>
            <a:r>
              <a:rPr lang="da-DK" dirty="0" err="1">
                <a:solidFill>
                  <a:schemeClr val="tx1"/>
                </a:solidFill>
              </a:rPr>
              <a:t>currency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distinguish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between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methods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available</a:t>
            </a:r>
            <a:r>
              <a:rPr lang="da-DK" dirty="0">
                <a:solidFill>
                  <a:schemeClr val="tx1"/>
                </a:solidFill>
              </a:rPr>
              <a:t> via the </a:t>
            </a:r>
            <a:r>
              <a:rPr lang="da-DK" dirty="0" err="1">
                <a:solidFill>
                  <a:schemeClr val="tx1"/>
                </a:solidFill>
              </a:rPr>
              <a:t>currency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specified</a:t>
            </a:r>
            <a:r>
              <a:rPr lang="da-DK" dirty="0">
                <a:solidFill>
                  <a:schemeClr val="tx1"/>
                </a:solidFill>
              </a:rPr>
              <a:t> and </a:t>
            </a:r>
            <a:r>
              <a:rPr lang="da-DK" dirty="0" err="1">
                <a:solidFill>
                  <a:schemeClr val="tx1"/>
                </a:solidFill>
              </a:rPr>
              <a:t>only</a:t>
            </a:r>
            <a:r>
              <a:rPr lang="da-DK" dirty="0">
                <a:solidFill>
                  <a:schemeClr val="tx1"/>
                </a:solidFill>
              </a:rPr>
              <a:t> present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methods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available</a:t>
            </a:r>
            <a:r>
              <a:rPr lang="da-DK" dirty="0">
                <a:solidFill>
                  <a:schemeClr val="tx1"/>
                </a:solidFill>
              </a:rPr>
              <a:t> for the </a:t>
            </a:r>
            <a:r>
              <a:rPr lang="da-DK" dirty="0" err="1">
                <a:solidFill>
                  <a:schemeClr val="tx1"/>
                </a:solidFill>
              </a:rPr>
              <a:t>specified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currency</a:t>
            </a:r>
            <a:r>
              <a:rPr lang="da-DK" dirty="0">
                <a:solidFill>
                  <a:schemeClr val="tx1"/>
                </a:solidFill>
              </a:rPr>
              <a:t>. For </a:t>
            </a:r>
            <a:r>
              <a:rPr lang="da-DK" dirty="0" err="1">
                <a:solidFill>
                  <a:schemeClr val="tx1"/>
                </a:solidFill>
              </a:rPr>
              <a:t>instance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have MobilePay on DKK and </a:t>
            </a:r>
            <a:r>
              <a:rPr lang="da-DK" dirty="0" err="1">
                <a:solidFill>
                  <a:schemeClr val="tx1"/>
                </a:solidFill>
              </a:rPr>
              <a:t>Vipps</a:t>
            </a:r>
            <a:r>
              <a:rPr lang="da-DK" dirty="0">
                <a:solidFill>
                  <a:schemeClr val="tx1"/>
                </a:solidFill>
              </a:rPr>
              <a:t> on NOK, it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present MobilePay </a:t>
            </a:r>
            <a:r>
              <a:rPr lang="da-DK" dirty="0" err="1">
                <a:solidFill>
                  <a:schemeClr val="tx1"/>
                </a:solidFill>
              </a:rPr>
              <a:t>when</a:t>
            </a:r>
            <a:r>
              <a:rPr lang="da-DK" dirty="0">
                <a:solidFill>
                  <a:schemeClr val="tx1"/>
                </a:solidFill>
              </a:rPr>
              <a:t> DKK is set as </a:t>
            </a:r>
            <a:r>
              <a:rPr lang="da-DK" dirty="0" err="1">
                <a:solidFill>
                  <a:schemeClr val="tx1"/>
                </a:solidFill>
              </a:rPr>
              <a:t>currency</a:t>
            </a:r>
            <a:r>
              <a:rPr lang="da-DK" dirty="0">
                <a:solidFill>
                  <a:schemeClr val="tx1"/>
                </a:solidFill>
              </a:rPr>
              <a:t> and </a:t>
            </a:r>
            <a:r>
              <a:rPr lang="da-DK" dirty="0" err="1">
                <a:solidFill>
                  <a:schemeClr val="tx1"/>
                </a:solidFill>
              </a:rPr>
              <a:t>Vipps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when</a:t>
            </a:r>
            <a:r>
              <a:rPr lang="da-DK" dirty="0">
                <a:solidFill>
                  <a:schemeClr val="tx1"/>
                </a:solidFill>
              </a:rPr>
              <a:t> NOK is set as </a:t>
            </a:r>
            <a:r>
              <a:rPr lang="da-DK" dirty="0" err="1">
                <a:solidFill>
                  <a:schemeClr val="tx1"/>
                </a:solidFill>
              </a:rPr>
              <a:t>currency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Order.items.taxRate</a:t>
            </a:r>
            <a:r>
              <a:rPr lang="da-DK" dirty="0">
                <a:solidFill>
                  <a:schemeClr val="tx1"/>
                </a:solidFill>
              </a:rPr>
              <a:t>/</a:t>
            </a:r>
            <a:r>
              <a:rPr lang="da-DK" dirty="0" err="1">
                <a:solidFill>
                  <a:schemeClr val="tx1"/>
                </a:solidFill>
              </a:rPr>
              <a:t>taxAmount</a:t>
            </a:r>
            <a:r>
              <a:rPr lang="da-DK" dirty="0">
                <a:solidFill>
                  <a:schemeClr val="tx1"/>
                </a:solidFill>
              </a:rPr>
              <a:t> – </a:t>
            </a:r>
            <a:r>
              <a:rPr lang="da-DK" dirty="0" err="1">
                <a:solidFill>
                  <a:schemeClr val="tx1"/>
                </a:solidFill>
              </a:rPr>
              <a:t>These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values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optional</a:t>
            </a:r>
            <a:r>
              <a:rPr lang="da-DK" dirty="0">
                <a:solidFill>
                  <a:schemeClr val="tx1"/>
                </a:solidFill>
              </a:rPr>
              <a:t> for the most part, but for </a:t>
            </a:r>
            <a:r>
              <a:rPr lang="da-DK" dirty="0" err="1">
                <a:solidFill>
                  <a:schemeClr val="tx1"/>
                </a:solidFill>
              </a:rPr>
              <a:t>certain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methods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it’s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required</a:t>
            </a:r>
            <a:r>
              <a:rPr lang="da-DK" dirty="0">
                <a:solidFill>
                  <a:schemeClr val="tx1"/>
                </a:solidFill>
              </a:rPr>
              <a:t> (</a:t>
            </a:r>
            <a:r>
              <a:rPr lang="da-DK" dirty="0" err="1">
                <a:solidFill>
                  <a:schemeClr val="tx1"/>
                </a:solidFill>
              </a:rPr>
              <a:t>Usually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invoice</a:t>
            </a:r>
            <a:r>
              <a:rPr lang="da-DK" dirty="0">
                <a:solidFill>
                  <a:schemeClr val="tx1"/>
                </a:solidFill>
              </a:rPr>
              <a:t>/</a:t>
            </a:r>
            <a:r>
              <a:rPr lang="da-DK" dirty="0" err="1">
                <a:solidFill>
                  <a:schemeClr val="tx1"/>
                </a:solidFill>
              </a:rPr>
              <a:t>installment</a:t>
            </a:r>
            <a:r>
              <a:rPr lang="da-DK" dirty="0">
                <a:solidFill>
                  <a:schemeClr val="tx1"/>
                </a:solidFill>
              </a:rPr>
              <a:t> payments and A2A payments.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2F52E5-3E18-8D1F-B678-29EA9655D381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74165" y="142874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E4934EA-3BE1-25D6-361D-914181720902}"/>
              </a:ext>
            </a:extLst>
          </p:cNvPr>
          <p:cNvSpPr txBox="1"/>
          <p:nvPr/>
        </p:nvSpPr>
        <p:spPr>
          <a:xfrm>
            <a:off x="11393815" y="339541"/>
            <a:ext cx="552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2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C6F9CC-7B68-B0DB-8374-4F3F8B16E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274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EBDB827-C572-985C-8516-BB30B743E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53842F-D35E-39F4-1D54-C5E5E51B07B7}"/>
              </a:ext>
            </a:extLst>
          </p:cNvPr>
          <p:cNvSpPr txBox="1"/>
          <p:nvPr/>
        </p:nvSpPr>
        <p:spPr>
          <a:xfrm>
            <a:off x="0" y="619190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/>
                </a:solidFill>
              </a:rPr>
              <a:t>Single </a:t>
            </a:r>
            <a:r>
              <a:rPr lang="da-DK" sz="2800" u="sng" dirty="0" err="1">
                <a:solidFill>
                  <a:schemeClr val="bg1"/>
                </a:solidFill>
              </a:rPr>
              <a:t>payment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creation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request</a:t>
            </a:r>
            <a:endParaRPr lang="en-GB" sz="2800" u="sng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1187D0-8394-A3B1-7915-6A13B29D8FC8}"/>
              </a:ext>
            </a:extLst>
          </p:cNvPr>
          <p:cNvSpPr/>
          <p:nvPr/>
        </p:nvSpPr>
        <p:spPr>
          <a:xfrm>
            <a:off x="7446627" y="-5855261"/>
            <a:ext cx="3355596" cy="5762975"/>
          </a:xfrm>
          <a:prstGeom prst="roundRect">
            <a:avLst/>
          </a:prstGeom>
          <a:solidFill>
            <a:schemeClr val="accent2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Paytype filter &amp; webhook</a:t>
            </a:r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E8B7667-482F-9CCC-71EC-DA617E976093}"/>
              </a:ext>
            </a:extLst>
          </p:cNvPr>
          <p:cNvSpPr/>
          <p:nvPr/>
        </p:nvSpPr>
        <p:spPr>
          <a:xfrm>
            <a:off x="133350" y="142874"/>
            <a:ext cx="3355596" cy="5762975"/>
          </a:xfrm>
          <a:prstGeom prst="roundRect">
            <a:avLst/>
          </a:prstGeom>
          <a:solidFill>
            <a:schemeClr val="accent4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 err="1"/>
              <a:t>Checkout</a:t>
            </a:r>
            <a:r>
              <a:rPr lang="da-DK" b="1" u="sng" dirty="0"/>
              <a:t> </a:t>
            </a:r>
            <a:r>
              <a:rPr lang="da-DK" b="1" u="sng" dirty="0" err="1"/>
              <a:t>object</a:t>
            </a:r>
            <a:endParaRPr lang="da-DK" b="1" u="sng" dirty="0"/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B17AB4-0843-E490-459E-8A7587694E6E}"/>
              </a:ext>
            </a:extLst>
          </p:cNvPr>
          <p:cNvSpPr/>
          <p:nvPr/>
        </p:nvSpPr>
        <p:spPr>
          <a:xfrm>
            <a:off x="325015" y="769516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integrationType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"https://www.nets.eu/where_should_the_customer_be_directed_to_after_paying?"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/*"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":"https://www.where-is-your-checkout-located.com"  replaces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for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EmbeddedCheckout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instead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"https://www.nets.eu/cancelPage"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"https://www.nets.eu/your-Terms-and-Condition-page-when-a-customer-makes-a-purchase"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"charge"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publicDevice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 States whether the consumer will be able to save their information in Easy. If set to true, consumer will not be able to save their information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"https://www.nets.eu/cookie-and-privacy-settings-for-merchant"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merchantHandlesConsumerData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"appearance"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displayOptions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showMerchantName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showOrderSummary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textOptions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completePaymentButtonText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"signup"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//select between: pay, purchase, order, book, reserve, signup,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storecard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, subscribe and accept. These are localized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"consumer"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consumerReference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"email"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"test@test.dk"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shippingAddress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Testgade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1, st.th"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"addressLine2"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null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postalCode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"2300"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"city"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København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"country"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"DNK"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phoneNumber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"prefix"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"+45"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"number"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"11223344"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privatePerson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firstName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lastName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Testesen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69E0DE-7F51-0415-D535-236A65A09121}"/>
              </a:ext>
            </a:extLst>
          </p:cNvPr>
          <p:cNvSpPr/>
          <p:nvPr/>
        </p:nvSpPr>
        <p:spPr>
          <a:xfrm>
            <a:off x="7629380" y="-5228619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paymentMethodsConfiguration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"Visa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"MasterCard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myReference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internalReference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US" sz="1000" b="0" dirty="0">
                <a:solidFill>
                  <a:srgbClr val="5F8FBF"/>
                </a:solidFill>
                <a:effectLst/>
                <a:latin typeface="IBMPlexMono"/>
              </a:rPr>
              <a:t>///Max 36 characters. Will appear in payout reports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"webhook event you wish to subscribe to"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"which server should the message be delivered to?"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“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authorization"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"password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 to your server. If no password is required, 8+ characters are needed"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43BA4A-E79F-D246-E5E9-E6F8F2B0C2C2}"/>
              </a:ext>
            </a:extLst>
          </p:cNvPr>
          <p:cNvSpPr/>
          <p:nvPr/>
        </p:nvSpPr>
        <p:spPr>
          <a:xfrm>
            <a:off x="3942924" y="142874"/>
            <a:ext cx="6660760" cy="5762975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b="1" dirty="0" err="1">
                <a:solidFill>
                  <a:schemeClr val="tx1"/>
                </a:solidFill>
              </a:rPr>
              <a:t>integrationType</a:t>
            </a:r>
            <a:r>
              <a:rPr lang="da-DK" sz="1400" dirty="0">
                <a:solidFill>
                  <a:schemeClr val="tx1"/>
                </a:solidFill>
              </a:rPr>
              <a:t> – ”</a:t>
            </a:r>
            <a:r>
              <a:rPr lang="da-DK" sz="1400" dirty="0" err="1">
                <a:solidFill>
                  <a:schemeClr val="tx1"/>
                </a:solidFill>
              </a:rPr>
              <a:t>HostedPaymentPage</a:t>
            </a:r>
            <a:r>
              <a:rPr lang="da-DK" sz="1400" dirty="0">
                <a:solidFill>
                  <a:schemeClr val="tx1"/>
                </a:solidFill>
              </a:rPr>
              <a:t>” (</a:t>
            </a:r>
            <a:r>
              <a:rPr lang="da-DK" sz="1400" dirty="0" err="1">
                <a:solidFill>
                  <a:schemeClr val="tx1"/>
                </a:solidFill>
              </a:rPr>
              <a:t>redirect</a:t>
            </a:r>
            <a:r>
              <a:rPr lang="da-DK" sz="1400" dirty="0">
                <a:solidFill>
                  <a:schemeClr val="tx1"/>
                </a:solidFill>
              </a:rPr>
              <a:t> to Nets-</a:t>
            </a:r>
            <a:r>
              <a:rPr lang="da-DK" sz="1400" dirty="0" err="1">
                <a:solidFill>
                  <a:schemeClr val="tx1"/>
                </a:solidFill>
              </a:rPr>
              <a:t>Nexi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hosted</a:t>
            </a:r>
            <a:r>
              <a:rPr lang="da-DK" sz="1400" dirty="0">
                <a:solidFill>
                  <a:schemeClr val="tx1"/>
                </a:solidFill>
              </a:rPr>
              <a:t> page) or ”</a:t>
            </a:r>
            <a:r>
              <a:rPr lang="da-DK" sz="1400" dirty="0" err="1">
                <a:solidFill>
                  <a:schemeClr val="tx1"/>
                </a:solidFill>
              </a:rPr>
              <a:t>EmbeddedCheckout</a:t>
            </a:r>
            <a:r>
              <a:rPr lang="da-DK" sz="1400" dirty="0">
                <a:solidFill>
                  <a:schemeClr val="tx1"/>
                </a:solidFill>
              </a:rPr>
              <a:t>” (</a:t>
            </a:r>
            <a:r>
              <a:rPr lang="da-DK" sz="1400" dirty="0" err="1">
                <a:solidFill>
                  <a:schemeClr val="tx1"/>
                </a:solidFill>
              </a:rPr>
              <a:t>checkout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called</a:t>
            </a:r>
            <a:r>
              <a:rPr lang="da-DK" sz="1400" dirty="0">
                <a:solidFill>
                  <a:schemeClr val="tx1"/>
                </a:solidFill>
              </a:rPr>
              <a:t> on </a:t>
            </a:r>
            <a:r>
              <a:rPr lang="da-DK" sz="1400" dirty="0" err="1">
                <a:solidFill>
                  <a:schemeClr val="tx1"/>
                </a:solidFill>
              </a:rPr>
              <a:t>your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own</a:t>
            </a:r>
            <a:r>
              <a:rPr lang="da-DK" sz="1400" dirty="0">
                <a:solidFill>
                  <a:schemeClr val="tx1"/>
                </a:solidFill>
              </a:rPr>
              <a:t> website as an </a:t>
            </a:r>
            <a:r>
              <a:rPr lang="da-DK" sz="1400" dirty="0" err="1">
                <a:solidFill>
                  <a:schemeClr val="tx1"/>
                </a:solidFill>
              </a:rPr>
              <a:t>embedded</a:t>
            </a:r>
            <a:r>
              <a:rPr lang="da-DK" sz="1400" dirty="0">
                <a:solidFill>
                  <a:schemeClr val="tx1"/>
                </a:solidFill>
              </a:rPr>
              <a:t> element or </a:t>
            </a:r>
            <a:r>
              <a:rPr lang="da-DK" sz="1400" dirty="0" err="1">
                <a:solidFill>
                  <a:schemeClr val="tx1"/>
                </a:solidFill>
              </a:rPr>
              <a:t>overlay</a:t>
            </a:r>
            <a:r>
              <a:rPr lang="da-DK" sz="14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b="1" dirty="0" err="1">
                <a:solidFill>
                  <a:schemeClr val="tx1"/>
                </a:solidFill>
              </a:rPr>
              <a:t>returnUrl</a:t>
            </a:r>
            <a:r>
              <a:rPr lang="da-DK" sz="1400" dirty="0">
                <a:solidFill>
                  <a:schemeClr val="tx1"/>
                </a:solidFill>
              </a:rPr>
              <a:t> – (</a:t>
            </a:r>
            <a:r>
              <a:rPr lang="da-DK" sz="1400" dirty="0" err="1">
                <a:solidFill>
                  <a:schemeClr val="tx1"/>
                </a:solidFill>
              </a:rPr>
              <a:t>hosted</a:t>
            </a:r>
            <a:r>
              <a:rPr lang="da-DK" sz="1400" dirty="0">
                <a:solidFill>
                  <a:schemeClr val="tx1"/>
                </a:solidFill>
              </a:rPr>
              <a:t>) page </a:t>
            </a:r>
            <a:r>
              <a:rPr lang="da-DK" sz="1400" dirty="0" err="1">
                <a:solidFill>
                  <a:schemeClr val="tx1"/>
                </a:solidFill>
              </a:rPr>
              <a:t>specified</a:t>
            </a:r>
            <a:r>
              <a:rPr lang="da-DK" sz="1400" dirty="0">
                <a:solidFill>
                  <a:schemeClr val="tx1"/>
                </a:solidFill>
              </a:rPr>
              <a:t> for </a:t>
            </a:r>
            <a:r>
              <a:rPr lang="da-DK" sz="1400" dirty="0" err="1">
                <a:solidFill>
                  <a:schemeClr val="tx1"/>
                </a:solidFill>
              </a:rPr>
              <a:t>where</a:t>
            </a:r>
            <a:r>
              <a:rPr lang="da-DK" sz="1400" dirty="0">
                <a:solidFill>
                  <a:schemeClr val="tx1"/>
                </a:solidFill>
              </a:rPr>
              <a:t> the </a:t>
            </a:r>
            <a:r>
              <a:rPr lang="da-DK" sz="1400" dirty="0" err="1">
                <a:solidFill>
                  <a:schemeClr val="tx1"/>
                </a:solidFill>
              </a:rPr>
              <a:t>customer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should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be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redirected</a:t>
            </a:r>
            <a:r>
              <a:rPr lang="da-DK" sz="1400" dirty="0">
                <a:solidFill>
                  <a:schemeClr val="tx1"/>
                </a:solidFill>
              </a:rPr>
              <a:t> to </a:t>
            </a:r>
            <a:r>
              <a:rPr lang="da-DK" sz="1400" dirty="0" err="1">
                <a:solidFill>
                  <a:schemeClr val="tx1"/>
                </a:solidFill>
              </a:rPr>
              <a:t>when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completing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their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checkout</a:t>
            </a:r>
            <a:endParaRPr lang="da-DK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b="1" dirty="0">
                <a:solidFill>
                  <a:schemeClr val="tx1"/>
                </a:solidFill>
              </a:rPr>
              <a:t>url</a:t>
            </a:r>
            <a:r>
              <a:rPr lang="da-DK" sz="1400" dirty="0">
                <a:solidFill>
                  <a:schemeClr val="tx1"/>
                </a:solidFill>
              </a:rPr>
              <a:t> – (</a:t>
            </a:r>
            <a:r>
              <a:rPr lang="da-DK" sz="1400" dirty="0" err="1">
                <a:solidFill>
                  <a:schemeClr val="tx1"/>
                </a:solidFill>
              </a:rPr>
              <a:t>embedded</a:t>
            </a:r>
            <a:r>
              <a:rPr lang="da-DK" sz="1400" dirty="0">
                <a:solidFill>
                  <a:schemeClr val="tx1"/>
                </a:solidFill>
              </a:rPr>
              <a:t>) url </a:t>
            </a:r>
            <a:r>
              <a:rPr lang="da-DK" sz="1400" dirty="0" err="1">
                <a:solidFill>
                  <a:schemeClr val="tx1"/>
                </a:solidFill>
              </a:rPr>
              <a:t>specifying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where</a:t>
            </a:r>
            <a:r>
              <a:rPr lang="da-DK" sz="1400" dirty="0">
                <a:solidFill>
                  <a:schemeClr val="tx1"/>
                </a:solidFill>
              </a:rPr>
              <a:t> the </a:t>
            </a:r>
            <a:r>
              <a:rPr lang="da-DK" sz="1400" dirty="0" err="1">
                <a:solidFill>
                  <a:schemeClr val="tx1"/>
                </a:solidFill>
              </a:rPr>
              <a:t>embedded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checkout</a:t>
            </a:r>
            <a:r>
              <a:rPr lang="da-DK" sz="1400" dirty="0">
                <a:solidFill>
                  <a:schemeClr val="tx1"/>
                </a:solidFill>
              </a:rPr>
              <a:t> is </a:t>
            </a:r>
            <a:r>
              <a:rPr lang="da-DK" sz="1400" dirty="0" err="1">
                <a:solidFill>
                  <a:schemeClr val="tx1"/>
                </a:solidFill>
              </a:rPr>
              <a:t>loaded</a:t>
            </a:r>
            <a:r>
              <a:rPr lang="da-DK" sz="1400" dirty="0">
                <a:solidFill>
                  <a:schemeClr val="tx1"/>
                </a:solidFill>
              </a:rPr>
              <a:t> 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b="1" dirty="0" err="1">
                <a:solidFill>
                  <a:schemeClr val="tx1"/>
                </a:solidFill>
              </a:rPr>
              <a:t>cancelUrl</a:t>
            </a:r>
            <a:r>
              <a:rPr lang="da-DK" sz="1400" dirty="0">
                <a:solidFill>
                  <a:schemeClr val="tx1"/>
                </a:solidFill>
              </a:rPr>
              <a:t> – (</a:t>
            </a:r>
            <a:r>
              <a:rPr lang="da-DK" sz="1400" dirty="0" err="1">
                <a:solidFill>
                  <a:schemeClr val="tx1"/>
                </a:solidFill>
              </a:rPr>
              <a:t>hosted</a:t>
            </a:r>
            <a:r>
              <a:rPr lang="da-DK" sz="1400" dirty="0">
                <a:solidFill>
                  <a:schemeClr val="tx1"/>
                </a:solidFill>
              </a:rPr>
              <a:t>) (</a:t>
            </a:r>
            <a:r>
              <a:rPr lang="da-DK" sz="1400" dirty="0" err="1">
                <a:solidFill>
                  <a:schemeClr val="tx1"/>
                </a:solidFill>
              </a:rPr>
              <a:t>optional</a:t>
            </a:r>
            <a:r>
              <a:rPr lang="da-DK" sz="1400" dirty="0">
                <a:solidFill>
                  <a:schemeClr val="tx1"/>
                </a:solidFill>
              </a:rPr>
              <a:t>) </a:t>
            </a:r>
            <a:r>
              <a:rPr lang="da-DK" sz="1400" dirty="0" err="1">
                <a:solidFill>
                  <a:schemeClr val="tx1"/>
                </a:solidFill>
              </a:rPr>
              <a:t>where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should</a:t>
            </a:r>
            <a:r>
              <a:rPr lang="da-DK" sz="1400" dirty="0">
                <a:solidFill>
                  <a:schemeClr val="tx1"/>
                </a:solidFill>
              </a:rPr>
              <a:t> the </a:t>
            </a:r>
            <a:r>
              <a:rPr lang="da-DK" sz="1400" dirty="0" err="1">
                <a:solidFill>
                  <a:schemeClr val="tx1"/>
                </a:solidFill>
              </a:rPr>
              <a:t>consumer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be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redirected</a:t>
            </a:r>
            <a:r>
              <a:rPr lang="da-DK" sz="1400" dirty="0">
                <a:solidFill>
                  <a:schemeClr val="tx1"/>
                </a:solidFill>
              </a:rPr>
              <a:t> to </a:t>
            </a:r>
            <a:r>
              <a:rPr lang="da-DK" sz="1400" dirty="0" err="1">
                <a:solidFill>
                  <a:schemeClr val="tx1"/>
                </a:solidFill>
              </a:rPr>
              <a:t>when</a:t>
            </a:r>
            <a:r>
              <a:rPr lang="da-DK" sz="1400" dirty="0">
                <a:solidFill>
                  <a:schemeClr val="tx1"/>
                </a:solidFill>
              </a:rPr>
              <a:t> </a:t>
            </a:r>
            <a:r>
              <a:rPr lang="da-DK" sz="1400" dirty="0" err="1">
                <a:solidFill>
                  <a:schemeClr val="tx1"/>
                </a:solidFill>
              </a:rPr>
              <a:t>clicking</a:t>
            </a:r>
            <a:r>
              <a:rPr lang="da-DK" sz="1400" dirty="0">
                <a:solidFill>
                  <a:schemeClr val="tx1"/>
                </a:solidFill>
              </a:rPr>
              <a:t> on the ”Go back” </a:t>
            </a:r>
            <a:r>
              <a:rPr lang="da-DK" sz="1400" dirty="0" err="1">
                <a:solidFill>
                  <a:schemeClr val="tx1"/>
                </a:solidFill>
              </a:rPr>
              <a:t>button</a:t>
            </a:r>
            <a:r>
              <a:rPr lang="da-DK" sz="1400" dirty="0">
                <a:solidFill>
                  <a:schemeClr val="tx1"/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tx1"/>
                </a:solidFill>
              </a:rPr>
              <a:t>termsUrl</a:t>
            </a:r>
            <a:r>
              <a:rPr lang="en-GB" sz="1400" dirty="0">
                <a:solidFill>
                  <a:schemeClr val="tx1"/>
                </a:solidFill>
              </a:rPr>
              <a:t> – your terms &amp; conditions location where the consumer can read about your policies for the purchase.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tx1"/>
                </a:solidFill>
              </a:rPr>
              <a:t>merchantTermsUrl</a:t>
            </a:r>
            <a:r>
              <a:rPr lang="en-GB" sz="1400" dirty="0">
                <a:solidFill>
                  <a:schemeClr val="tx1"/>
                </a:solidFill>
              </a:rPr>
              <a:t> – (optional) your own terms of privacy policy.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tx1"/>
                </a:solidFill>
              </a:rPr>
              <a:t>merchantHandlesConsumerData</a:t>
            </a:r>
            <a:r>
              <a:rPr lang="en-GB" sz="1400" dirty="0">
                <a:solidFill>
                  <a:schemeClr val="tx1"/>
                </a:solidFill>
              </a:rPr>
              <a:t> – (optional, default set to false)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>
                <a:solidFill>
                  <a:schemeClr val="tx1"/>
                </a:solidFill>
              </a:rPr>
              <a:t>true: consumer information is sent in the request. Address, name and contact information is not requested in the checkout window.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>
                <a:solidFill>
                  <a:schemeClr val="tx1"/>
                </a:solidFill>
              </a:rPr>
              <a:t>false: address, name and contact details are requested to be filled out in the checkout window.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tx1"/>
                </a:solidFill>
              </a:rPr>
              <a:t>textOptions.completePaymentButtonText</a:t>
            </a:r>
            <a:r>
              <a:rPr lang="en-GB" sz="1400" b="1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– (optional) the options shown (</a:t>
            </a:r>
            <a:r>
              <a:rPr lang="en-US" sz="1400" dirty="0">
                <a:solidFill>
                  <a:schemeClr val="tx1"/>
                </a:solidFill>
              </a:rPr>
              <a:t>pay, purchase, order, book, reserve, signup, </a:t>
            </a:r>
            <a:r>
              <a:rPr lang="en-US" sz="1400" dirty="0" err="1">
                <a:solidFill>
                  <a:schemeClr val="tx1"/>
                </a:solidFill>
              </a:rPr>
              <a:t>storecard</a:t>
            </a:r>
            <a:r>
              <a:rPr lang="en-US" sz="1400" dirty="0">
                <a:solidFill>
                  <a:schemeClr val="tx1"/>
                </a:solidFill>
              </a:rPr>
              <a:t>, subscribe or accept</a:t>
            </a:r>
            <a:r>
              <a:rPr lang="en-GB" sz="1400" dirty="0">
                <a:solidFill>
                  <a:schemeClr val="tx1"/>
                </a:solidFill>
              </a:rPr>
              <a:t>) are the ones available for changing the wording on the button. When changing language, the specified choice will match for the specified language as well.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tx1"/>
                </a:solidFill>
              </a:rPr>
              <a:t>Consumer</a:t>
            </a:r>
            <a:r>
              <a:rPr lang="en-GB" sz="1400" dirty="0">
                <a:solidFill>
                  <a:schemeClr val="tx1"/>
                </a:solidFill>
              </a:rPr>
              <a:t> – (optional) certain payment methods does require the information such as invoice, </a:t>
            </a:r>
            <a:r>
              <a:rPr lang="en-GB" sz="1400" dirty="0" err="1">
                <a:solidFill>
                  <a:schemeClr val="tx1"/>
                </a:solidFill>
              </a:rPr>
              <a:t>installment</a:t>
            </a:r>
            <a:r>
              <a:rPr lang="en-GB" sz="1400" dirty="0">
                <a:solidFill>
                  <a:schemeClr val="tx1"/>
                </a:solidFill>
              </a:rPr>
              <a:t> and A2A payment methods)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7603E6-4105-8B80-CA3C-D1230FD3CF86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74165" y="142874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D9DEF-5756-F57A-9D62-4A9F764567BC}"/>
              </a:ext>
            </a:extLst>
          </p:cNvPr>
          <p:cNvSpPr txBox="1"/>
          <p:nvPr/>
        </p:nvSpPr>
        <p:spPr>
          <a:xfrm>
            <a:off x="11393815" y="339541"/>
            <a:ext cx="552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2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34DC8B2-8243-A6AD-5297-3D21F4E1B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408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26C4273-0E4E-1FEC-0382-6E2E91CD6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53842F-D35E-39F4-1D54-C5E5E51B07B7}"/>
              </a:ext>
            </a:extLst>
          </p:cNvPr>
          <p:cNvSpPr txBox="1"/>
          <p:nvPr/>
        </p:nvSpPr>
        <p:spPr>
          <a:xfrm>
            <a:off x="0" y="619190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/>
                </a:solidFill>
              </a:rPr>
              <a:t>Single </a:t>
            </a:r>
            <a:r>
              <a:rPr lang="da-DK" sz="2800" u="sng" dirty="0" err="1">
                <a:solidFill>
                  <a:schemeClr val="bg1"/>
                </a:solidFill>
              </a:rPr>
              <a:t>payment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creation</a:t>
            </a:r>
            <a:r>
              <a:rPr lang="da-DK" sz="2800" u="sng" dirty="0">
                <a:solidFill>
                  <a:schemeClr val="bg1"/>
                </a:solidFill>
              </a:rPr>
              <a:t> </a:t>
            </a:r>
            <a:r>
              <a:rPr lang="da-DK" sz="2800" u="sng" dirty="0" err="1">
                <a:solidFill>
                  <a:schemeClr val="bg1"/>
                </a:solidFill>
              </a:rPr>
              <a:t>request</a:t>
            </a:r>
            <a:endParaRPr lang="en-GB" sz="2800" u="sng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1187D0-8394-A3B1-7915-6A13B29D8FC8}"/>
              </a:ext>
            </a:extLst>
          </p:cNvPr>
          <p:cNvSpPr/>
          <p:nvPr/>
        </p:nvSpPr>
        <p:spPr>
          <a:xfrm>
            <a:off x="167343" y="142875"/>
            <a:ext cx="3355596" cy="5762975"/>
          </a:xfrm>
          <a:prstGeom prst="roundRect">
            <a:avLst/>
          </a:prstGeom>
          <a:solidFill>
            <a:schemeClr val="accent2">
              <a:alpha val="9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u="sng" dirty="0"/>
              <a:t>Paytype filter &amp; webhook</a:t>
            </a:r>
          </a:p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69E0DE-7F51-0415-D535-236A65A09121}"/>
              </a:ext>
            </a:extLst>
          </p:cNvPr>
          <p:cNvSpPr/>
          <p:nvPr/>
        </p:nvSpPr>
        <p:spPr>
          <a:xfrm>
            <a:off x="350096" y="769517"/>
            <a:ext cx="2974304" cy="497088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shade val="15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paymentMethodsConfiguration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"Visa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name"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"MasterCard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enabled"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1" dirty="0" err="1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myReference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internalReference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US" sz="1000" b="0" dirty="0">
                <a:solidFill>
                  <a:srgbClr val="5F8FBF"/>
                </a:solidFill>
                <a:effectLst/>
                <a:latin typeface="IBMPlexMono"/>
              </a:rPr>
              <a:t>///Max 36 characters. Will appear in payout reports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"webhook event you wish to subscribe to"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"which server should the message be delivered to?"</a:t>
            </a:r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US" sz="1000" b="0" dirty="0">
                <a:solidFill>
                  <a:srgbClr val="A31515"/>
                </a:solidFill>
                <a:effectLst/>
                <a:latin typeface="IBMPlexMono"/>
              </a:rPr>
              <a:t>“</a:t>
            </a:r>
            <a:r>
              <a:rPr lang="en-US" sz="1000" b="0" dirty="0" err="1">
                <a:solidFill>
                  <a:srgbClr val="A31515"/>
                </a:solidFill>
                <a:effectLst/>
                <a:latin typeface="IBMPlexMono"/>
              </a:rPr>
              <a:t>authorization"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000" b="0" dirty="0" err="1">
                <a:solidFill>
                  <a:srgbClr val="0451A5"/>
                </a:solidFill>
                <a:effectLst/>
                <a:latin typeface="IBMPlexMono"/>
              </a:rPr>
              <a:t>"password</a:t>
            </a:r>
            <a:r>
              <a:rPr lang="en-US" sz="1000" b="0" dirty="0">
                <a:solidFill>
                  <a:srgbClr val="0451A5"/>
                </a:solidFill>
                <a:effectLst/>
                <a:latin typeface="IBMPlexMono"/>
              </a:rPr>
              <a:t> to your server. If no password is required, 8+ characters are needed"</a:t>
            </a:r>
            <a:endParaRPr lang="en-US" sz="10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r>
              <a:rPr lang="en-US" sz="10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F4E88-6541-E81E-6E00-566DD5A01E7F}"/>
              </a:ext>
            </a:extLst>
          </p:cNvPr>
          <p:cNvSpPr/>
          <p:nvPr/>
        </p:nvSpPr>
        <p:spPr>
          <a:xfrm>
            <a:off x="3942924" y="142874"/>
            <a:ext cx="6660760" cy="5762975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</a:rPr>
              <a:t>paymentMethodsConfiguration</a:t>
            </a:r>
            <a:r>
              <a:rPr lang="da-DK" dirty="0">
                <a:solidFill>
                  <a:schemeClr val="tx1"/>
                </a:solidFill>
              </a:rPr>
              <a:t> – (</a:t>
            </a:r>
            <a:r>
              <a:rPr lang="da-DK" dirty="0" err="1">
                <a:solidFill>
                  <a:schemeClr val="tx1"/>
                </a:solidFill>
              </a:rPr>
              <a:t>optional</a:t>
            </a:r>
            <a:r>
              <a:rPr lang="da-DK" dirty="0">
                <a:solidFill>
                  <a:schemeClr val="tx1"/>
                </a:solidFill>
              </a:rPr>
              <a:t>)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used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determine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methods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wish</a:t>
            </a:r>
            <a:r>
              <a:rPr lang="da-DK" dirty="0">
                <a:solidFill>
                  <a:schemeClr val="tx1"/>
                </a:solidFill>
              </a:rPr>
              <a:t> to have </a:t>
            </a:r>
            <a:r>
              <a:rPr lang="da-DK" dirty="0" err="1">
                <a:solidFill>
                  <a:schemeClr val="tx1"/>
                </a:solidFill>
              </a:rPr>
              <a:t>shown</a:t>
            </a:r>
            <a:r>
              <a:rPr lang="da-DK" dirty="0">
                <a:solidFill>
                  <a:schemeClr val="tx1"/>
                </a:solidFill>
              </a:rPr>
              <a:t>. This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do not </a:t>
            </a:r>
            <a:r>
              <a:rPr lang="da-DK" dirty="0" err="1">
                <a:solidFill>
                  <a:schemeClr val="tx1"/>
                </a:solidFill>
              </a:rPr>
              <a:t>wish</a:t>
            </a:r>
            <a:r>
              <a:rPr lang="da-DK" dirty="0">
                <a:solidFill>
                  <a:schemeClr val="tx1"/>
                </a:solidFill>
              </a:rPr>
              <a:t> to have </a:t>
            </a:r>
            <a:r>
              <a:rPr lang="da-DK" dirty="0" err="1">
                <a:solidFill>
                  <a:schemeClr val="tx1"/>
                </a:solidFill>
              </a:rPr>
              <a:t>certain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methods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shown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 is </a:t>
            </a:r>
            <a:r>
              <a:rPr lang="da-DK" dirty="0" err="1">
                <a:solidFill>
                  <a:schemeClr val="tx1"/>
                </a:solidFill>
              </a:rPr>
              <a:t>above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threshhold</a:t>
            </a:r>
            <a:r>
              <a:rPr lang="da-DK" dirty="0">
                <a:solidFill>
                  <a:schemeClr val="tx1"/>
                </a:solidFill>
              </a:rPr>
              <a:t> via </a:t>
            </a:r>
            <a:r>
              <a:rPr lang="da-DK" dirty="0" err="1">
                <a:solidFill>
                  <a:schemeClr val="tx1"/>
                </a:solidFill>
              </a:rPr>
              <a:t>logic</a:t>
            </a:r>
            <a:r>
              <a:rPr lang="da-DK" dirty="0">
                <a:solidFill>
                  <a:schemeClr val="tx1"/>
                </a:solidFill>
              </a:rPr>
              <a:t> on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end as an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 err="1">
                <a:solidFill>
                  <a:schemeClr val="tx1"/>
                </a:solidFill>
              </a:rPr>
              <a:t>myReference</a:t>
            </a:r>
            <a:r>
              <a:rPr lang="da-DK" dirty="0">
                <a:solidFill>
                  <a:schemeClr val="tx1"/>
                </a:solidFill>
              </a:rPr>
              <a:t> – (</a:t>
            </a:r>
            <a:r>
              <a:rPr lang="da-DK" dirty="0" err="1">
                <a:solidFill>
                  <a:schemeClr val="tx1"/>
                </a:solidFill>
              </a:rPr>
              <a:t>optional</a:t>
            </a:r>
            <a:r>
              <a:rPr lang="da-DK" dirty="0">
                <a:solidFill>
                  <a:schemeClr val="tx1"/>
                </a:solidFill>
              </a:rPr>
              <a:t>) an </a:t>
            </a:r>
            <a:r>
              <a:rPr lang="da-DK" dirty="0" err="1">
                <a:solidFill>
                  <a:schemeClr val="tx1"/>
                </a:solidFill>
              </a:rPr>
              <a:t>additional</a:t>
            </a:r>
            <a:r>
              <a:rPr lang="da-DK" dirty="0">
                <a:solidFill>
                  <a:schemeClr val="tx1"/>
                </a:solidFill>
              </a:rPr>
              <a:t> reference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included</a:t>
            </a:r>
            <a:r>
              <a:rPr lang="da-DK" dirty="0">
                <a:solidFill>
                  <a:schemeClr val="tx1"/>
                </a:solidFill>
              </a:rPr>
              <a:t> in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settlement </a:t>
            </a:r>
            <a:r>
              <a:rPr lang="da-DK" dirty="0" err="1">
                <a:solidFill>
                  <a:schemeClr val="tx1"/>
                </a:solidFill>
              </a:rPr>
              <a:t>reports</a:t>
            </a:r>
            <a:r>
              <a:rPr lang="da-DK" dirty="0">
                <a:solidFill>
                  <a:schemeClr val="tx1"/>
                </a:solidFill>
              </a:rPr>
              <a:t>. This </a:t>
            </a:r>
            <a:r>
              <a:rPr lang="da-DK" dirty="0" err="1">
                <a:solidFill>
                  <a:schemeClr val="tx1"/>
                </a:solidFill>
              </a:rPr>
              <a:t>additional</a:t>
            </a:r>
            <a:r>
              <a:rPr lang="da-DK" dirty="0">
                <a:solidFill>
                  <a:schemeClr val="tx1"/>
                </a:solidFill>
              </a:rPr>
              <a:t> reference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also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added</a:t>
            </a:r>
            <a:r>
              <a:rPr lang="da-DK" dirty="0">
                <a:solidFill>
                  <a:schemeClr val="tx1"/>
                </a:solidFill>
              </a:rPr>
              <a:t> in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charge or </a:t>
            </a:r>
            <a:r>
              <a:rPr lang="da-DK" dirty="0" err="1">
                <a:solidFill>
                  <a:schemeClr val="tx1"/>
                </a:solidFill>
              </a:rPr>
              <a:t>refund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requests</a:t>
            </a:r>
            <a:r>
              <a:rPr lang="da-DK" dirty="0">
                <a:solidFill>
                  <a:schemeClr val="tx1"/>
                </a:solidFill>
              </a:rPr>
              <a:t> – most common </a:t>
            </a:r>
            <a:r>
              <a:rPr lang="da-DK" dirty="0" err="1">
                <a:solidFill>
                  <a:schemeClr val="tx1"/>
                </a:solidFill>
              </a:rPr>
              <a:t>usage</a:t>
            </a:r>
            <a:r>
              <a:rPr lang="da-DK" dirty="0">
                <a:solidFill>
                  <a:schemeClr val="tx1"/>
                </a:solidFill>
              </a:rPr>
              <a:t> is for </a:t>
            </a:r>
            <a:r>
              <a:rPr lang="da-DK" dirty="0" err="1">
                <a:solidFill>
                  <a:schemeClr val="tx1"/>
                </a:solidFill>
              </a:rPr>
              <a:t>automization</a:t>
            </a:r>
            <a:r>
              <a:rPr lang="da-DK" dirty="0">
                <a:solidFill>
                  <a:schemeClr val="tx1"/>
                </a:solidFill>
              </a:rPr>
              <a:t> of </a:t>
            </a:r>
            <a:r>
              <a:rPr lang="da-DK" dirty="0" err="1">
                <a:solidFill>
                  <a:schemeClr val="tx1"/>
                </a:solidFill>
              </a:rPr>
              <a:t>bookkeeping</a:t>
            </a:r>
            <a:r>
              <a:rPr lang="da-DK" dirty="0">
                <a:solidFill>
                  <a:schemeClr val="tx1"/>
                </a:solidFill>
              </a:rPr>
              <a:t> or to </a:t>
            </a:r>
            <a:r>
              <a:rPr lang="da-DK" dirty="0" err="1">
                <a:solidFill>
                  <a:schemeClr val="tx1"/>
                </a:solidFill>
              </a:rPr>
              <a:t>differentiate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between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partial</a:t>
            </a:r>
            <a:r>
              <a:rPr lang="da-DK" dirty="0">
                <a:solidFill>
                  <a:schemeClr val="tx1"/>
                </a:solidFill>
              </a:rPr>
              <a:t> charges/</a:t>
            </a:r>
            <a:r>
              <a:rPr lang="da-DK" dirty="0" err="1">
                <a:solidFill>
                  <a:schemeClr val="tx1"/>
                </a:solidFill>
              </a:rPr>
              <a:t>refunds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1"/>
                </a:solidFill>
              </a:rPr>
              <a:t>Webhooks</a:t>
            </a:r>
            <a:r>
              <a:rPr lang="da-DK" dirty="0">
                <a:solidFill>
                  <a:schemeClr val="tx1"/>
                </a:solidFill>
              </a:rPr>
              <a:t> – (</a:t>
            </a:r>
            <a:r>
              <a:rPr lang="da-DK" u="sng" dirty="0" err="1">
                <a:solidFill>
                  <a:schemeClr val="tx1"/>
                </a:solidFill>
              </a:rPr>
              <a:t>strongly</a:t>
            </a:r>
            <a:r>
              <a:rPr lang="da-DK" u="sng" dirty="0">
                <a:solidFill>
                  <a:schemeClr val="tx1"/>
                </a:solidFill>
              </a:rPr>
              <a:t> </a:t>
            </a:r>
            <a:r>
              <a:rPr lang="da-DK" u="sng" dirty="0" err="1">
                <a:solidFill>
                  <a:schemeClr val="tx1"/>
                </a:solidFill>
              </a:rPr>
              <a:t>recommended</a:t>
            </a:r>
            <a:r>
              <a:rPr lang="da-DK" dirty="0">
                <a:solidFill>
                  <a:schemeClr val="tx1"/>
                </a:solidFill>
              </a:rPr>
              <a:t>) Webhooks </a:t>
            </a:r>
            <a:r>
              <a:rPr lang="da-DK" dirty="0" err="1">
                <a:solidFill>
                  <a:schemeClr val="tx1"/>
                </a:solidFill>
              </a:rPr>
              <a:t>are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used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notify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about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state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each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transaction</a:t>
            </a:r>
            <a:r>
              <a:rPr lang="da-DK" dirty="0">
                <a:solidFill>
                  <a:schemeClr val="tx1"/>
                </a:solidFill>
              </a:rPr>
              <a:t> has. </a:t>
            </a:r>
            <a:r>
              <a:rPr lang="da-DK" dirty="0" err="1">
                <a:solidFill>
                  <a:schemeClr val="tx1"/>
                </a:solidFill>
              </a:rPr>
              <a:t>There</a:t>
            </a:r>
            <a:r>
              <a:rPr lang="da-DK" dirty="0">
                <a:solidFill>
                  <a:schemeClr val="tx1"/>
                </a:solidFill>
              </a:rPr>
              <a:t> is multiple webhook events and multiple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added</a:t>
            </a:r>
            <a:r>
              <a:rPr lang="da-DK" dirty="0">
                <a:solidFill>
                  <a:schemeClr val="tx1"/>
                </a:solidFill>
              </a:rPr>
              <a:t> in the </a:t>
            </a:r>
            <a:r>
              <a:rPr lang="da-DK" dirty="0" err="1">
                <a:solidFill>
                  <a:schemeClr val="tx1"/>
                </a:solidFill>
              </a:rPr>
              <a:t>creation</a:t>
            </a:r>
            <a:r>
              <a:rPr lang="da-DK" dirty="0">
                <a:solidFill>
                  <a:schemeClr val="tx1"/>
                </a:solidFill>
              </a:rPr>
              <a:t> of the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saved</a:t>
            </a:r>
            <a:r>
              <a:rPr lang="da-DK" dirty="0">
                <a:solidFill>
                  <a:schemeClr val="tx1"/>
                </a:solidFill>
              </a:rPr>
              <a:t> in </a:t>
            </a:r>
            <a:r>
              <a:rPr lang="da-DK" dirty="0" err="1">
                <a:solidFill>
                  <a:schemeClr val="tx1"/>
                </a:solidFill>
              </a:rPr>
              <a:t>Easy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later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usage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such</a:t>
            </a:r>
            <a:r>
              <a:rPr lang="da-DK" dirty="0">
                <a:solidFill>
                  <a:schemeClr val="tx1"/>
                </a:solidFill>
              </a:rPr>
              <a:t> as for </a:t>
            </a:r>
            <a:r>
              <a:rPr lang="da-DK" dirty="0" err="1">
                <a:solidFill>
                  <a:schemeClr val="tx1"/>
                </a:solidFill>
              </a:rPr>
              <a:t>cancel</a:t>
            </a:r>
            <a:r>
              <a:rPr lang="da-DK" dirty="0">
                <a:solidFill>
                  <a:schemeClr val="tx1"/>
                </a:solidFill>
              </a:rPr>
              <a:t>, charge or </a:t>
            </a:r>
            <a:r>
              <a:rPr lang="da-DK" dirty="0" err="1">
                <a:solidFill>
                  <a:schemeClr val="tx1"/>
                </a:solidFill>
              </a:rPr>
              <a:t>refund</a:t>
            </a:r>
            <a:r>
              <a:rPr lang="da-DK" dirty="0">
                <a:solidFill>
                  <a:schemeClr val="tx1"/>
                </a:solidFill>
              </a:rPr>
              <a:t> of the </a:t>
            </a:r>
            <a:r>
              <a:rPr lang="da-DK" dirty="0" err="1">
                <a:solidFill>
                  <a:schemeClr val="tx1"/>
                </a:solidFill>
              </a:rPr>
              <a:t>specific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transaction</a:t>
            </a:r>
            <a:r>
              <a:rPr lang="da-DK" dirty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8242C3-3718-39B9-2744-3F043369BA5B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74165" y="142874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FD8352-0AFA-D634-64F6-633A3C9422CE}"/>
              </a:ext>
            </a:extLst>
          </p:cNvPr>
          <p:cNvSpPr txBox="1"/>
          <p:nvPr/>
        </p:nvSpPr>
        <p:spPr>
          <a:xfrm>
            <a:off x="11393815" y="339541"/>
            <a:ext cx="552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2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A4084F8-FFB7-73D4-84B4-8DC0D658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97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53FAF4-DF59-6A57-8A98-B4A4E5B612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4C9D87-74C0-1B87-316E-55BD240C7EFD}"/>
              </a:ext>
            </a:extLst>
          </p:cNvPr>
          <p:cNvSpPr/>
          <p:nvPr/>
        </p:nvSpPr>
        <p:spPr>
          <a:xfrm>
            <a:off x="0" y="-8037179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FBDA89-5942-BF02-3AAD-5B8F38ADE4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2437" y="28860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58D22E-DC69-FEF4-293B-E4ACCA4E9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4531" y="1757029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B694CF-CB01-FA9B-9A18-1C09E1C7CA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4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8797" y="139121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8EF1D8-06CA-4FE8-67D2-26CB97C86EA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34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07731" y="7712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EEA905-DCA6-6ABF-6E38-135A535F0E6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34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8703" y="4627906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E3C742-1387-0B37-E238-CAE7C7F68B37}"/>
              </a:ext>
            </a:extLst>
          </p:cNvPr>
          <p:cNvSpPr txBox="1"/>
          <p:nvPr/>
        </p:nvSpPr>
        <p:spPr>
          <a:xfrm>
            <a:off x="4489749" y="1779629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1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2C2CAA-FB2E-0651-A46A-3004A0CCABAE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3EE048-D1F8-8098-796E-4971BF84DB63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A0A0C-BCC2-4886-8895-8D5220A6CC63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8A18FD-9978-6BE1-A977-DF3E55DD5ECF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32B2CB-973A-53BD-02D8-8E6678D8FE5F}"/>
              </a:ext>
            </a:extLst>
          </p:cNvPr>
          <p:cNvSpPr txBox="1"/>
          <p:nvPr/>
        </p:nvSpPr>
        <p:spPr>
          <a:xfrm>
            <a:off x="6491989" y="2133936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3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416B55-E8FE-B8AF-FD20-9E9A6ABDF544}"/>
              </a:ext>
            </a:extLst>
          </p:cNvPr>
          <p:cNvSpPr txBox="1"/>
          <p:nvPr/>
        </p:nvSpPr>
        <p:spPr>
          <a:xfrm>
            <a:off x="8855189" y="11698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2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C4D011-8076-5FD0-4887-CAE8C8C39195}"/>
              </a:ext>
            </a:extLst>
          </p:cNvPr>
          <p:cNvSpPr txBox="1"/>
          <p:nvPr/>
        </p:nvSpPr>
        <p:spPr>
          <a:xfrm>
            <a:off x="4531988" y="3270368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4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D87DCF-BB5F-5F5E-D0A9-E0EFF87D48DC}"/>
              </a:ext>
            </a:extLst>
          </p:cNvPr>
          <p:cNvSpPr txBox="1"/>
          <p:nvPr/>
        </p:nvSpPr>
        <p:spPr>
          <a:xfrm>
            <a:off x="5084734" y="50840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5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9544E5-75EA-07E9-C9D0-7DA5D433DD94}"/>
              </a:ext>
            </a:extLst>
          </p:cNvPr>
          <p:cNvSpPr/>
          <p:nvPr/>
        </p:nvSpPr>
        <p:spPr>
          <a:xfrm>
            <a:off x="0" y="6900529"/>
            <a:ext cx="40767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b="1" dirty="0" err="1"/>
              <a:t>Regular</a:t>
            </a:r>
            <a:r>
              <a:rPr lang="da-DK" dirty="0"/>
              <a:t>: This </a:t>
            </a:r>
            <a:r>
              <a:rPr lang="da-DK" dirty="0" err="1"/>
              <a:t>recurring</a:t>
            </a:r>
            <a:r>
              <a:rPr lang="da-DK" dirty="0"/>
              <a:t> type is </a:t>
            </a:r>
            <a:r>
              <a:rPr lang="da-DK" dirty="0" err="1"/>
              <a:t>primarily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for </a:t>
            </a:r>
            <a:r>
              <a:rPr lang="da-DK" dirty="0" err="1"/>
              <a:t>recurring</a:t>
            </a:r>
            <a:r>
              <a:rPr lang="da-DK" dirty="0"/>
              <a:t> </a:t>
            </a:r>
            <a:r>
              <a:rPr lang="da-DK" dirty="0" err="1"/>
              <a:t>subscriptions</a:t>
            </a:r>
            <a:r>
              <a:rPr lang="da-DK" dirty="0"/>
              <a:t> </a:t>
            </a:r>
            <a:r>
              <a:rPr lang="da-DK" dirty="0" err="1"/>
              <a:t>where</a:t>
            </a:r>
            <a:r>
              <a:rPr lang="da-DK" dirty="0"/>
              <a:t> the </a:t>
            </a:r>
            <a:r>
              <a:rPr lang="da-DK" dirty="0" err="1"/>
              <a:t>amount</a:t>
            </a:r>
            <a:r>
              <a:rPr lang="da-DK" dirty="0"/>
              <a:t> and/or interval is </a:t>
            </a:r>
            <a:r>
              <a:rPr lang="da-DK" dirty="0" err="1"/>
              <a:t>static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month</a:t>
            </a:r>
            <a:r>
              <a:rPr lang="da-DK" dirty="0"/>
              <a:t>. Due to </a:t>
            </a:r>
            <a:r>
              <a:rPr lang="da-DK" dirty="0" err="1"/>
              <a:t>this</a:t>
            </a:r>
            <a:r>
              <a:rPr lang="da-DK" dirty="0"/>
              <a:t>,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need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an </a:t>
            </a:r>
            <a:r>
              <a:rPr lang="da-DK" dirty="0" err="1"/>
              <a:t>expiry</a:t>
            </a:r>
            <a:r>
              <a:rPr lang="da-DK" dirty="0"/>
              <a:t> date for the </a:t>
            </a:r>
            <a:r>
              <a:rPr lang="da-DK" dirty="0" err="1"/>
              <a:t>subscription</a:t>
            </a:r>
            <a:r>
              <a:rPr lang="da-DK" dirty="0"/>
              <a:t> </a:t>
            </a:r>
            <a:r>
              <a:rPr lang="da-DK" dirty="0" err="1"/>
              <a:t>during</a:t>
            </a:r>
            <a:r>
              <a:rPr lang="da-DK" dirty="0"/>
              <a:t> the </a:t>
            </a:r>
            <a:r>
              <a:rPr lang="da-DK" dirty="0" err="1"/>
              <a:t>creation</a:t>
            </a:r>
            <a:r>
              <a:rPr lang="da-DK" dirty="0"/>
              <a:t> of the </a:t>
            </a:r>
            <a:r>
              <a:rPr lang="da-DK" dirty="0" err="1"/>
              <a:t>subscriptionId</a:t>
            </a: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b="1" dirty="0"/>
              <a:t>UCOF</a:t>
            </a:r>
            <a:r>
              <a:rPr lang="da-DK" dirty="0"/>
              <a:t> (</a:t>
            </a:r>
            <a:r>
              <a:rPr lang="da-DK" dirty="0" err="1"/>
              <a:t>Unscheduled</a:t>
            </a:r>
            <a:r>
              <a:rPr lang="da-DK" dirty="0"/>
              <a:t> Card On File): This </a:t>
            </a:r>
            <a:r>
              <a:rPr lang="da-DK" dirty="0" err="1"/>
              <a:t>subscription</a:t>
            </a:r>
            <a:r>
              <a:rPr lang="da-DK" dirty="0"/>
              <a:t> type </a:t>
            </a:r>
            <a:r>
              <a:rPr lang="da-DK" dirty="0" err="1"/>
              <a:t>allows</a:t>
            </a:r>
            <a:r>
              <a:rPr lang="da-DK" dirty="0"/>
              <a:t> for </a:t>
            </a:r>
            <a:r>
              <a:rPr lang="da-DK" dirty="0" err="1"/>
              <a:t>both</a:t>
            </a:r>
            <a:r>
              <a:rPr lang="da-DK" dirty="0"/>
              <a:t> the </a:t>
            </a:r>
            <a:r>
              <a:rPr lang="da-DK" dirty="0" err="1"/>
              <a:t>amount</a:t>
            </a:r>
            <a:r>
              <a:rPr lang="da-DK" dirty="0"/>
              <a:t> and intervals of </a:t>
            </a:r>
            <a:r>
              <a:rPr lang="da-DK" dirty="0" err="1"/>
              <a:t>charging</a:t>
            </a:r>
            <a:r>
              <a:rPr lang="da-DK" dirty="0"/>
              <a:t> to </a:t>
            </a:r>
            <a:r>
              <a:rPr lang="da-DK" dirty="0" err="1"/>
              <a:t>vary</a:t>
            </a:r>
            <a:r>
              <a:rPr lang="da-DK" dirty="0"/>
              <a:t>, </a:t>
            </a:r>
            <a:r>
              <a:rPr lang="da-DK" dirty="0" err="1"/>
              <a:t>however</a:t>
            </a:r>
            <a:r>
              <a:rPr lang="da-DK" dirty="0"/>
              <a:t> the </a:t>
            </a:r>
            <a:r>
              <a:rPr lang="da-DK" dirty="0" err="1"/>
              <a:t>subscription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automatically</a:t>
            </a:r>
            <a:r>
              <a:rPr lang="da-DK" dirty="0"/>
              <a:t> </a:t>
            </a:r>
            <a:r>
              <a:rPr lang="da-DK" dirty="0" err="1"/>
              <a:t>expire</a:t>
            </a:r>
            <a:r>
              <a:rPr lang="da-DK" dirty="0"/>
              <a:t>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having</a:t>
            </a:r>
            <a:r>
              <a:rPr lang="da-DK" dirty="0"/>
              <a:t> </a:t>
            </a:r>
            <a:r>
              <a:rPr lang="da-DK" dirty="0" err="1"/>
              <a:t>been</a:t>
            </a:r>
            <a:r>
              <a:rPr lang="da-DK" dirty="0"/>
              <a:t> </a:t>
            </a:r>
            <a:r>
              <a:rPr lang="da-DK" dirty="0" err="1"/>
              <a:t>inactive</a:t>
            </a:r>
            <a:r>
              <a:rPr lang="da-DK" dirty="0"/>
              <a:t> for </a:t>
            </a:r>
            <a:r>
              <a:rPr lang="da-DK" dirty="0" err="1"/>
              <a:t>roughly</a:t>
            </a:r>
            <a:r>
              <a:rPr lang="da-DK" dirty="0"/>
              <a:t> 365 </a:t>
            </a:r>
            <a:r>
              <a:rPr lang="da-DK" dirty="0" err="1"/>
              <a:t>days</a:t>
            </a:r>
            <a:r>
              <a:rPr lang="da-DK" dirty="0"/>
              <a:t>.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B255E6-9E25-AA5A-F3E2-1DF24E7111A4}"/>
              </a:ext>
            </a:extLst>
          </p:cNvPr>
          <p:cNvSpPr/>
          <p:nvPr/>
        </p:nvSpPr>
        <p:spPr>
          <a:xfrm>
            <a:off x="4038600" y="-6896104"/>
            <a:ext cx="4076700" cy="68580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u="sng" dirty="0" err="1"/>
              <a:t>Do’s</a:t>
            </a:r>
            <a:r>
              <a:rPr lang="da-DK" sz="2000" b="1" u="sng" dirty="0"/>
              <a:t> and </a:t>
            </a:r>
            <a:r>
              <a:rPr lang="da-DK" sz="2000" b="1" u="sng" dirty="0" err="1"/>
              <a:t>don’t</a:t>
            </a:r>
            <a:br>
              <a:rPr lang="da-DK" sz="2000" b="1" u="sng" dirty="0"/>
            </a:br>
            <a:endParaRPr lang="da-DK" sz="2000" b="1" u="sng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If you wish to create a subscription but without an amount planned to be charged after, please make sure to state the amount as 0 to ensure no reservation amount is created. This is important since it can lead to schemes handing out fines.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During your integration, it’s important to determine how large of a volume of subscriptions you expect to charge each month, which will be covered in the later chapters, but like with single payments, it’s strongly recommended to make use of a particular webhook: “payment.reservation.created.v2”, since this webhook contains the </a:t>
            </a:r>
            <a:r>
              <a:rPr lang="en-GB" sz="1600" dirty="0" err="1"/>
              <a:t>subscriptionId</a:t>
            </a:r>
            <a:r>
              <a:rPr lang="en-GB" sz="1600" dirty="0"/>
              <a:t> when it has been created. For subscription charges and webhooks, it depends on how large a volume of subscriptions you expect to have processed.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A17561-0AC1-6849-4AD0-12793C5D0AA5}"/>
              </a:ext>
            </a:extLst>
          </p:cNvPr>
          <p:cNvSpPr/>
          <p:nvPr/>
        </p:nvSpPr>
        <p:spPr>
          <a:xfrm>
            <a:off x="8115300" y="6900529"/>
            <a:ext cx="40767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da-DK" dirty="0" err="1"/>
              <a:t>There’s</a:t>
            </a:r>
            <a:r>
              <a:rPr lang="da-DK" dirty="0"/>
              <a:t> 2 types of </a:t>
            </a:r>
            <a:r>
              <a:rPr lang="da-DK" dirty="0" err="1"/>
              <a:t>verification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/>
              <a:t>- Card </a:t>
            </a:r>
            <a:r>
              <a:rPr lang="da-DK" dirty="0" err="1"/>
              <a:t>verification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the </a:t>
            </a:r>
            <a:r>
              <a:rPr lang="da-DK" dirty="0" err="1"/>
              <a:t>subscriber</a:t>
            </a:r>
            <a:r>
              <a:rPr lang="da-DK" dirty="0"/>
              <a:t> </a:t>
            </a:r>
            <a:r>
              <a:rPr lang="da-DK" dirty="0" err="1"/>
              <a:t>initiates</a:t>
            </a:r>
            <a:r>
              <a:rPr lang="da-DK" dirty="0"/>
              <a:t> and </a:t>
            </a:r>
            <a:r>
              <a:rPr lang="da-DK" dirty="0" err="1"/>
              <a:t>approves</a:t>
            </a:r>
            <a:r>
              <a:rPr lang="da-DK" dirty="0"/>
              <a:t> the </a:t>
            </a:r>
            <a:r>
              <a:rPr lang="da-DK" dirty="0" err="1"/>
              <a:t>creation</a:t>
            </a:r>
            <a:r>
              <a:rPr lang="da-DK" dirty="0"/>
              <a:t> of the </a:t>
            </a:r>
            <a:r>
              <a:rPr lang="da-DK" dirty="0" err="1"/>
              <a:t>subscription</a:t>
            </a:r>
            <a:br>
              <a:rPr lang="da-DK" dirty="0"/>
            </a:br>
            <a:r>
              <a:rPr lang="da-DK" dirty="0"/>
              <a:t>- </a:t>
            </a:r>
            <a:r>
              <a:rPr lang="da-DK" dirty="0" err="1"/>
              <a:t>Before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run </a:t>
            </a:r>
            <a:r>
              <a:rPr lang="da-DK" dirty="0" err="1"/>
              <a:t>your</a:t>
            </a:r>
            <a:r>
              <a:rPr lang="da-DK" dirty="0"/>
              <a:t> bulk runs,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make</a:t>
            </a:r>
            <a:r>
              <a:rPr lang="da-DK" dirty="0"/>
              <a:t> a bulk </a:t>
            </a:r>
            <a:r>
              <a:rPr lang="da-DK" dirty="0" err="1"/>
              <a:t>verification</a:t>
            </a:r>
            <a:r>
              <a:rPr lang="da-DK" dirty="0"/>
              <a:t> to </a:t>
            </a:r>
            <a:r>
              <a:rPr lang="da-DK" dirty="0" err="1"/>
              <a:t>validate</a:t>
            </a:r>
            <a:r>
              <a:rPr lang="da-DK" dirty="0"/>
              <a:t> </a:t>
            </a:r>
            <a:r>
              <a:rPr lang="da-DK" dirty="0" err="1"/>
              <a:t>whether</a:t>
            </a:r>
            <a:r>
              <a:rPr lang="da-DK" dirty="0"/>
              <a:t> the card or </a:t>
            </a:r>
            <a:r>
              <a:rPr lang="da-DK" dirty="0" err="1"/>
              <a:t>subscription</a:t>
            </a:r>
            <a:r>
              <a:rPr lang="da-DK" dirty="0"/>
              <a:t> is </a:t>
            </a:r>
            <a:r>
              <a:rPr lang="da-DK" dirty="0" err="1"/>
              <a:t>experiencing</a:t>
            </a:r>
            <a:r>
              <a:rPr lang="da-DK" dirty="0"/>
              <a:t> </a:t>
            </a:r>
            <a:r>
              <a:rPr lang="da-DK" dirty="0" err="1"/>
              <a:t>any</a:t>
            </a:r>
            <a:r>
              <a:rPr lang="da-DK" dirty="0"/>
              <a:t> issues. This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explained</a:t>
            </a:r>
            <a:r>
              <a:rPr lang="da-DK" dirty="0"/>
              <a:t> more in detail in </a:t>
            </a:r>
            <a:r>
              <a:rPr lang="da-DK" dirty="0" err="1"/>
              <a:t>later</a:t>
            </a:r>
            <a:r>
              <a:rPr lang="da-DK" dirty="0"/>
              <a:t> slides.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F5E8B-EBD5-235C-952D-87502716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459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Tm="250">
        <p159:morph option="byObject"/>
      </p:transition>
    </mc:Choice>
    <mc:Fallback xmlns="">
      <p:transition spd="slow" advTm="25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398D3AB-EDB4-1669-9C3C-08911B1CF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651F1D-64D3-41C8-E666-8048C4061E47}"/>
              </a:ext>
            </a:extLst>
          </p:cNvPr>
          <p:cNvSpPr/>
          <p:nvPr/>
        </p:nvSpPr>
        <p:spPr>
          <a:xfrm>
            <a:off x="11258550" y="229240"/>
            <a:ext cx="762000" cy="75247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3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65B2AA-9751-61E5-B65C-29E2DF5014CE}"/>
              </a:ext>
            </a:extLst>
          </p:cNvPr>
          <p:cNvSpPr/>
          <p:nvPr/>
        </p:nvSpPr>
        <p:spPr>
          <a:xfrm>
            <a:off x="0" y="3"/>
            <a:ext cx="40767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b="1" dirty="0" err="1"/>
              <a:t>Regular</a:t>
            </a:r>
            <a:r>
              <a:rPr lang="da-DK" dirty="0"/>
              <a:t>: This </a:t>
            </a:r>
            <a:r>
              <a:rPr lang="da-DK" dirty="0" err="1"/>
              <a:t>recurring</a:t>
            </a:r>
            <a:r>
              <a:rPr lang="da-DK" dirty="0"/>
              <a:t> type is </a:t>
            </a:r>
            <a:r>
              <a:rPr lang="da-DK" dirty="0" err="1"/>
              <a:t>primarily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for </a:t>
            </a:r>
            <a:r>
              <a:rPr lang="da-DK" dirty="0" err="1"/>
              <a:t>recurring</a:t>
            </a:r>
            <a:r>
              <a:rPr lang="da-DK" dirty="0"/>
              <a:t> </a:t>
            </a:r>
            <a:r>
              <a:rPr lang="da-DK" dirty="0" err="1"/>
              <a:t>subscriptions</a:t>
            </a:r>
            <a:r>
              <a:rPr lang="da-DK" dirty="0"/>
              <a:t> </a:t>
            </a:r>
            <a:r>
              <a:rPr lang="da-DK" dirty="0" err="1"/>
              <a:t>where</a:t>
            </a:r>
            <a:r>
              <a:rPr lang="da-DK" dirty="0"/>
              <a:t> the </a:t>
            </a:r>
            <a:r>
              <a:rPr lang="da-DK" dirty="0" err="1"/>
              <a:t>amount</a:t>
            </a:r>
            <a:r>
              <a:rPr lang="da-DK" dirty="0"/>
              <a:t> and/or interval is </a:t>
            </a:r>
            <a:r>
              <a:rPr lang="da-DK" dirty="0" err="1"/>
              <a:t>static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month</a:t>
            </a:r>
            <a:r>
              <a:rPr lang="da-DK" dirty="0"/>
              <a:t>. Due to </a:t>
            </a:r>
            <a:r>
              <a:rPr lang="da-DK" dirty="0" err="1"/>
              <a:t>this</a:t>
            </a:r>
            <a:r>
              <a:rPr lang="da-DK" dirty="0"/>
              <a:t>,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need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an </a:t>
            </a:r>
            <a:r>
              <a:rPr lang="da-DK" dirty="0" err="1"/>
              <a:t>expiry</a:t>
            </a:r>
            <a:r>
              <a:rPr lang="da-DK" dirty="0"/>
              <a:t> date for the </a:t>
            </a:r>
            <a:r>
              <a:rPr lang="da-DK" dirty="0" err="1"/>
              <a:t>subscription</a:t>
            </a:r>
            <a:r>
              <a:rPr lang="da-DK" dirty="0"/>
              <a:t> </a:t>
            </a:r>
            <a:r>
              <a:rPr lang="da-DK" dirty="0" err="1"/>
              <a:t>during</a:t>
            </a:r>
            <a:r>
              <a:rPr lang="da-DK" dirty="0"/>
              <a:t> the </a:t>
            </a:r>
            <a:r>
              <a:rPr lang="da-DK" dirty="0" err="1"/>
              <a:t>creation</a:t>
            </a:r>
            <a:r>
              <a:rPr lang="da-DK" dirty="0"/>
              <a:t> of the </a:t>
            </a:r>
            <a:r>
              <a:rPr lang="da-DK" dirty="0" err="1"/>
              <a:t>subscriptionId</a:t>
            </a: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b="1" dirty="0"/>
              <a:t>UCOF</a:t>
            </a:r>
            <a:r>
              <a:rPr lang="da-DK" dirty="0"/>
              <a:t> (</a:t>
            </a:r>
            <a:r>
              <a:rPr lang="da-DK" dirty="0" err="1"/>
              <a:t>Unscheduled</a:t>
            </a:r>
            <a:r>
              <a:rPr lang="da-DK" dirty="0"/>
              <a:t> Card On File): This </a:t>
            </a:r>
            <a:r>
              <a:rPr lang="da-DK" dirty="0" err="1"/>
              <a:t>subscription</a:t>
            </a:r>
            <a:r>
              <a:rPr lang="da-DK" dirty="0"/>
              <a:t> type </a:t>
            </a:r>
            <a:r>
              <a:rPr lang="da-DK" dirty="0" err="1"/>
              <a:t>allows</a:t>
            </a:r>
            <a:r>
              <a:rPr lang="da-DK" dirty="0"/>
              <a:t> for </a:t>
            </a:r>
            <a:r>
              <a:rPr lang="da-DK" dirty="0" err="1"/>
              <a:t>both</a:t>
            </a:r>
            <a:r>
              <a:rPr lang="da-DK" dirty="0"/>
              <a:t> the </a:t>
            </a:r>
            <a:r>
              <a:rPr lang="da-DK" dirty="0" err="1"/>
              <a:t>amount</a:t>
            </a:r>
            <a:r>
              <a:rPr lang="da-DK" dirty="0"/>
              <a:t> and intervals of </a:t>
            </a:r>
            <a:r>
              <a:rPr lang="da-DK" dirty="0" err="1"/>
              <a:t>charging</a:t>
            </a:r>
            <a:r>
              <a:rPr lang="da-DK" dirty="0"/>
              <a:t> to </a:t>
            </a:r>
            <a:r>
              <a:rPr lang="da-DK" dirty="0" err="1"/>
              <a:t>vary</a:t>
            </a:r>
            <a:r>
              <a:rPr lang="da-DK" dirty="0"/>
              <a:t>, </a:t>
            </a:r>
            <a:r>
              <a:rPr lang="da-DK" dirty="0" err="1"/>
              <a:t>however</a:t>
            </a:r>
            <a:r>
              <a:rPr lang="da-DK" dirty="0"/>
              <a:t> the </a:t>
            </a:r>
            <a:r>
              <a:rPr lang="da-DK" dirty="0" err="1"/>
              <a:t>subscription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automatically</a:t>
            </a:r>
            <a:r>
              <a:rPr lang="da-DK" dirty="0"/>
              <a:t> </a:t>
            </a:r>
            <a:r>
              <a:rPr lang="da-DK" dirty="0" err="1"/>
              <a:t>expire</a:t>
            </a:r>
            <a:r>
              <a:rPr lang="da-DK" dirty="0"/>
              <a:t>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having</a:t>
            </a:r>
            <a:r>
              <a:rPr lang="da-DK" dirty="0"/>
              <a:t> </a:t>
            </a:r>
            <a:r>
              <a:rPr lang="da-DK" dirty="0" err="1"/>
              <a:t>been</a:t>
            </a:r>
            <a:r>
              <a:rPr lang="da-DK" dirty="0"/>
              <a:t> </a:t>
            </a:r>
            <a:r>
              <a:rPr lang="da-DK" dirty="0" err="1"/>
              <a:t>inactive</a:t>
            </a:r>
            <a:r>
              <a:rPr lang="da-DK" dirty="0"/>
              <a:t> for </a:t>
            </a:r>
            <a:r>
              <a:rPr lang="da-DK" dirty="0" err="1"/>
              <a:t>roughly</a:t>
            </a:r>
            <a:r>
              <a:rPr lang="da-DK" dirty="0"/>
              <a:t> 365 </a:t>
            </a:r>
            <a:r>
              <a:rPr lang="da-DK" dirty="0" err="1"/>
              <a:t>days</a:t>
            </a:r>
            <a:r>
              <a:rPr lang="da-DK" dirty="0"/>
              <a:t>.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117726-2916-0973-F312-ABAB00A8246E}"/>
              </a:ext>
            </a:extLst>
          </p:cNvPr>
          <p:cNvSpPr/>
          <p:nvPr/>
        </p:nvSpPr>
        <p:spPr>
          <a:xfrm>
            <a:off x="4038600" y="-4"/>
            <a:ext cx="4076700" cy="685800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u="sng" dirty="0" err="1"/>
              <a:t>Do’s</a:t>
            </a:r>
            <a:r>
              <a:rPr lang="da-DK" sz="2000" b="1" u="sng" dirty="0"/>
              <a:t> and </a:t>
            </a:r>
            <a:r>
              <a:rPr lang="da-DK" sz="2000" b="1" u="sng" dirty="0" err="1"/>
              <a:t>don’t</a:t>
            </a:r>
            <a:br>
              <a:rPr lang="da-DK" sz="2000" b="1" u="sng" dirty="0"/>
            </a:br>
            <a:endParaRPr lang="da-DK" sz="2000" b="1" u="sng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If you wish to create a subscription but without an amount planned to be charged after, please make sure to state the amount as 0 to ensure no reservation amount is created. This is important since it can lead to schemes handing out fines.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During your integration, it’s important to determine how large of a volume of subscriptions you expect to charge each month, which will be covered in the later chapters, but like with single payments, it’s strongly recommended to make use of a particular webhook: “payment.reservation.created.v2”, since this webhook contains the </a:t>
            </a:r>
            <a:r>
              <a:rPr lang="en-GB" sz="1600" dirty="0" err="1"/>
              <a:t>subscriptionId</a:t>
            </a:r>
            <a:r>
              <a:rPr lang="en-GB" sz="1600" dirty="0"/>
              <a:t> when it has been created. For subscription charges and webhooks, it depends on how large a volume of subscriptions you expect to have processed.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FCEC25-49DC-246D-C071-C08298981DCC}"/>
              </a:ext>
            </a:extLst>
          </p:cNvPr>
          <p:cNvSpPr/>
          <p:nvPr/>
        </p:nvSpPr>
        <p:spPr>
          <a:xfrm>
            <a:off x="8122920" y="3"/>
            <a:ext cx="40767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da-DK" dirty="0" err="1"/>
              <a:t>There’s</a:t>
            </a:r>
            <a:r>
              <a:rPr lang="da-DK" dirty="0"/>
              <a:t> 2 types of </a:t>
            </a:r>
            <a:r>
              <a:rPr lang="da-DK" dirty="0" err="1"/>
              <a:t>verification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/>
              <a:t>- Card </a:t>
            </a:r>
            <a:r>
              <a:rPr lang="da-DK" dirty="0" err="1"/>
              <a:t>verification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the </a:t>
            </a:r>
            <a:r>
              <a:rPr lang="da-DK" dirty="0" err="1"/>
              <a:t>subscriber</a:t>
            </a:r>
            <a:r>
              <a:rPr lang="da-DK" dirty="0"/>
              <a:t> </a:t>
            </a:r>
            <a:r>
              <a:rPr lang="da-DK" dirty="0" err="1"/>
              <a:t>initiates</a:t>
            </a:r>
            <a:r>
              <a:rPr lang="da-DK" dirty="0"/>
              <a:t> and </a:t>
            </a:r>
            <a:r>
              <a:rPr lang="da-DK" dirty="0" err="1"/>
              <a:t>approves</a:t>
            </a:r>
            <a:r>
              <a:rPr lang="da-DK" dirty="0"/>
              <a:t> the </a:t>
            </a:r>
            <a:r>
              <a:rPr lang="da-DK" dirty="0" err="1"/>
              <a:t>creation</a:t>
            </a:r>
            <a:r>
              <a:rPr lang="da-DK" dirty="0"/>
              <a:t> of the </a:t>
            </a:r>
            <a:r>
              <a:rPr lang="da-DK" dirty="0" err="1"/>
              <a:t>subscription</a:t>
            </a:r>
            <a:br>
              <a:rPr lang="da-DK" dirty="0"/>
            </a:br>
            <a:r>
              <a:rPr lang="da-DK" dirty="0"/>
              <a:t>- </a:t>
            </a:r>
            <a:r>
              <a:rPr lang="da-DK" dirty="0" err="1"/>
              <a:t>Before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run </a:t>
            </a:r>
            <a:r>
              <a:rPr lang="da-DK" dirty="0" err="1"/>
              <a:t>your</a:t>
            </a:r>
            <a:r>
              <a:rPr lang="da-DK" dirty="0"/>
              <a:t> bulk runs,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make</a:t>
            </a:r>
            <a:r>
              <a:rPr lang="da-DK" dirty="0"/>
              <a:t> a bulk </a:t>
            </a:r>
            <a:r>
              <a:rPr lang="da-DK" dirty="0" err="1"/>
              <a:t>verification</a:t>
            </a:r>
            <a:r>
              <a:rPr lang="da-DK" dirty="0"/>
              <a:t> to </a:t>
            </a:r>
            <a:r>
              <a:rPr lang="da-DK" dirty="0" err="1"/>
              <a:t>validate</a:t>
            </a:r>
            <a:r>
              <a:rPr lang="da-DK" dirty="0"/>
              <a:t> </a:t>
            </a:r>
            <a:r>
              <a:rPr lang="da-DK" dirty="0" err="1"/>
              <a:t>whether</a:t>
            </a:r>
            <a:r>
              <a:rPr lang="da-DK" dirty="0"/>
              <a:t> the card or </a:t>
            </a:r>
            <a:r>
              <a:rPr lang="da-DK" dirty="0" err="1"/>
              <a:t>subscription</a:t>
            </a:r>
            <a:r>
              <a:rPr lang="da-DK" dirty="0"/>
              <a:t> is </a:t>
            </a:r>
            <a:r>
              <a:rPr lang="da-DK" dirty="0" err="1"/>
              <a:t>experiencing</a:t>
            </a:r>
            <a:r>
              <a:rPr lang="da-DK" dirty="0"/>
              <a:t> </a:t>
            </a:r>
            <a:r>
              <a:rPr lang="da-DK" dirty="0" err="1"/>
              <a:t>any</a:t>
            </a:r>
            <a:r>
              <a:rPr lang="da-DK" dirty="0"/>
              <a:t> issues. This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explained</a:t>
            </a:r>
            <a:r>
              <a:rPr lang="da-DK" dirty="0"/>
              <a:t> more in detail in </a:t>
            </a:r>
            <a:r>
              <a:rPr lang="da-DK" dirty="0" err="1"/>
              <a:t>later</a:t>
            </a:r>
            <a:r>
              <a:rPr lang="da-DK" dirty="0"/>
              <a:t> slides.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9FBD6-1FE9-8455-218B-DC8298F7DEBD}"/>
              </a:ext>
            </a:extLst>
          </p:cNvPr>
          <p:cNvSpPr txBox="1"/>
          <p:nvPr/>
        </p:nvSpPr>
        <p:spPr>
          <a:xfrm>
            <a:off x="0" y="619190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Subscription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creation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request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851D21-6448-B8BB-1F6D-F7F40ED0D9F9}"/>
              </a:ext>
            </a:extLst>
          </p:cNvPr>
          <p:cNvSpPr txBox="1"/>
          <p:nvPr/>
        </p:nvSpPr>
        <p:spPr>
          <a:xfrm>
            <a:off x="1177474" y="797049"/>
            <a:ext cx="223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u="sng" dirty="0">
                <a:solidFill>
                  <a:schemeClr val="bg1"/>
                </a:solidFill>
              </a:rPr>
              <a:t>Subscription type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9441D2-9133-C331-7813-10DB20442501}"/>
              </a:ext>
            </a:extLst>
          </p:cNvPr>
          <p:cNvSpPr txBox="1"/>
          <p:nvPr/>
        </p:nvSpPr>
        <p:spPr>
          <a:xfrm>
            <a:off x="9118590" y="781660"/>
            <a:ext cx="2479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u="sng" dirty="0">
                <a:solidFill>
                  <a:schemeClr val="bg1"/>
                </a:solidFill>
              </a:rPr>
              <a:t>Card </a:t>
            </a:r>
            <a:r>
              <a:rPr lang="da-DK" sz="2000" b="1" u="sng" dirty="0" err="1">
                <a:solidFill>
                  <a:schemeClr val="bg1"/>
                </a:solidFill>
              </a:rPr>
              <a:t>verification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BCFD15-04E0-ABFB-AD25-E56BE35AE409}"/>
              </a:ext>
            </a:extLst>
          </p:cNvPr>
          <p:cNvSpPr/>
          <p:nvPr/>
        </p:nvSpPr>
        <p:spPr>
          <a:xfrm>
            <a:off x="12217400" y="262547"/>
            <a:ext cx="11649075" cy="6332906"/>
          </a:xfrm>
          <a:custGeom>
            <a:avLst/>
            <a:gdLst>
              <a:gd name="connsiteX0" fmla="*/ 0 w 11649075"/>
              <a:gd name="connsiteY0" fmla="*/ 0 h 6332906"/>
              <a:gd name="connsiteX1" fmla="*/ 11649075 w 11649075"/>
              <a:gd name="connsiteY1" fmla="*/ 0 h 6332906"/>
              <a:gd name="connsiteX2" fmla="*/ 11649075 w 11649075"/>
              <a:gd name="connsiteY2" fmla="*/ 6332906 h 6332906"/>
              <a:gd name="connsiteX3" fmla="*/ 0 w 11649075"/>
              <a:gd name="connsiteY3" fmla="*/ 6332906 h 6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9075" h="6332906">
                <a:moveTo>
                  <a:pt x="0" y="0"/>
                </a:moveTo>
                <a:lnTo>
                  <a:pt x="11649075" y="0"/>
                </a:lnTo>
                <a:lnTo>
                  <a:pt x="11649075" y="6332906"/>
                </a:lnTo>
                <a:lnTo>
                  <a:pt x="0" y="633290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FB31D38-3AED-38B3-66D4-D42E5AA479BD}"/>
              </a:ext>
            </a:extLst>
          </p:cNvPr>
          <p:cNvSpPr/>
          <p:nvPr/>
        </p:nvSpPr>
        <p:spPr>
          <a:xfrm>
            <a:off x="12598400" y="1114425"/>
            <a:ext cx="4029075" cy="5077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“sub11992288"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“Subscription item example"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taxRate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taxAmount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“119911-5522-EE-9112"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termsUrl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"https://www.nets.eu"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returnUrl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"https://www.nets.eu"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"https://www.nets.eu"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publicDevice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"charge"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integrationType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merchantHandlesConsumerData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"subscription"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"interval"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"endDate"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"2055-01-01Z“ ///Specifies when the subscription will expire (Not the same as when the card will expire)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"eventName"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"payment.reservation.created.v2"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"https://webhook.site/090117b0-c7cd-4682-8458-1b75b3d7dc63"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B678CB-21DA-C40E-3C9C-A8B44AC4275F}"/>
              </a:ext>
            </a:extLst>
          </p:cNvPr>
          <p:cNvSpPr txBox="1"/>
          <p:nvPr/>
        </p:nvSpPr>
        <p:spPr>
          <a:xfrm>
            <a:off x="13063760" y="458494"/>
            <a:ext cx="3731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 err="1">
                <a:solidFill>
                  <a:schemeClr val="bg1"/>
                </a:solidFill>
              </a:rPr>
              <a:t>Regular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subscription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creation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payload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example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2581BF1-B853-5AF9-03B3-9DDE9A39E849}"/>
              </a:ext>
            </a:extLst>
          </p:cNvPr>
          <p:cNvSpPr/>
          <p:nvPr/>
        </p:nvSpPr>
        <p:spPr>
          <a:xfrm>
            <a:off x="18290540" y="1114425"/>
            <a:ext cx="4029075" cy="5077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"sub11992288"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"Subscription item example"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taxRate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taxAmount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"119911-5522-EE-9112"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integrationType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"https://www.nets.eu/where_should_the_customer_be_directed_to_after_paying?"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/*"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":"https://www.where-is-your-checkout-located.com"  replaces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for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EmbeddedCheckout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instead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"https://www.nets.eu/cancelPage"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"https://www.nets.eu/your-Terms-and-Condition-page-when-a-customer-makes-a-purchase"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"charge"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publicDevice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 States whether the consumer will be able to save their information in Easy. If set to true, consumer will not be able to save their information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"https://www.nets.eu/cookie-and-privacy-settings-for-merchant"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merchantHandlesConsumerData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"create"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"payment.reservation.created.v2"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{{</a:t>
            </a:r>
            <a:r>
              <a:rPr lang="en-GB" sz="600" b="0" i="1" dirty="0" err="1">
                <a:solidFill>
                  <a:srgbClr val="F26B3A"/>
                </a:solidFill>
                <a:effectLst/>
                <a:latin typeface="IBMPlexMono"/>
              </a:rPr>
              <a:t>webhookUrl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}}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payment.reservation.failed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{{</a:t>
            </a:r>
            <a:r>
              <a:rPr lang="en-GB" sz="600" b="0" i="1" dirty="0" err="1">
                <a:solidFill>
                  <a:srgbClr val="F26B3A"/>
                </a:solidFill>
                <a:effectLst/>
                <a:latin typeface="IBMPlexMono"/>
              </a:rPr>
              <a:t>webhookUrl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}}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90EF37-8685-FDC4-FAC9-71E00632D9FE}"/>
              </a:ext>
            </a:extLst>
          </p:cNvPr>
          <p:cNvSpPr txBox="1"/>
          <p:nvPr/>
        </p:nvSpPr>
        <p:spPr>
          <a:xfrm>
            <a:off x="18608490" y="473883"/>
            <a:ext cx="3731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>
                <a:solidFill>
                  <a:schemeClr val="bg1"/>
                </a:solidFill>
              </a:rPr>
              <a:t>UCOF </a:t>
            </a:r>
            <a:r>
              <a:rPr lang="da-DK" b="1" u="sng" dirty="0" err="1">
                <a:solidFill>
                  <a:schemeClr val="bg1"/>
                </a:solidFill>
              </a:rPr>
              <a:t>subscription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creation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payload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example</a:t>
            </a:r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08A888-7E12-1105-EB50-2BE44C1C8145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8550" y="1428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26B776-6582-1B68-B928-07CC84415515}"/>
              </a:ext>
            </a:extLst>
          </p:cNvPr>
          <p:cNvSpPr txBox="1"/>
          <p:nvPr/>
        </p:nvSpPr>
        <p:spPr>
          <a:xfrm>
            <a:off x="11115060" y="301302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3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8ED8C64-66FA-D676-A134-81915987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918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400"/>
                            </p:stCondLst>
                            <p:childTnLst>
                              <p:par>
                                <p:cTn id="1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5E397E5-0E94-1771-7058-1526CAB13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BB74525-74ED-33DC-5C99-9F049EEDBCBD}"/>
              </a:ext>
            </a:extLst>
          </p:cNvPr>
          <p:cNvSpPr/>
          <p:nvPr/>
        </p:nvSpPr>
        <p:spPr>
          <a:xfrm>
            <a:off x="266700" y="262547"/>
            <a:ext cx="11649075" cy="6332906"/>
          </a:xfrm>
          <a:custGeom>
            <a:avLst/>
            <a:gdLst>
              <a:gd name="connsiteX0" fmla="*/ 0 w 11649075"/>
              <a:gd name="connsiteY0" fmla="*/ 0 h 6332906"/>
              <a:gd name="connsiteX1" fmla="*/ 11649075 w 11649075"/>
              <a:gd name="connsiteY1" fmla="*/ 0 h 6332906"/>
              <a:gd name="connsiteX2" fmla="*/ 11649075 w 11649075"/>
              <a:gd name="connsiteY2" fmla="*/ 6332906 h 6332906"/>
              <a:gd name="connsiteX3" fmla="*/ 0 w 11649075"/>
              <a:gd name="connsiteY3" fmla="*/ 6332906 h 6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9075" h="6332906">
                <a:moveTo>
                  <a:pt x="0" y="0"/>
                </a:moveTo>
                <a:lnTo>
                  <a:pt x="11649075" y="0"/>
                </a:lnTo>
                <a:lnTo>
                  <a:pt x="11649075" y="6332906"/>
                </a:lnTo>
                <a:lnTo>
                  <a:pt x="0" y="633290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9FBD6-1FE9-8455-218B-DC8298F7DEBD}"/>
              </a:ext>
            </a:extLst>
          </p:cNvPr>
          <p:cNvSpPr txBox="1"/>
          <p:nvPr/>
        </p:nvSpPr>
        <p:spPr>
          <a:xfrm>
            <a:off x="0" y="613789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Subscription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creation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request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3B230DD-C180-6000-2F84-BBAADF024C62}"/>
              </a:ext>
            </a:extLst>
          </p:cNvPr>
          <p:cNvSpPr/>
          <p:nvPr/>
        </p:nvSpPr>
        <p:spPr>
          <a:xfrm>
            <a:off x="647700" y="1114425"/>
            <a:ext cx="4029075" cy="5077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“sub11992288"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“Subscription item example"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taxRate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taxAmount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“119911-5522-EE-9112"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termsUrl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"https://www.nets.eu"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returnUrl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"https://www.nets.eu"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"https://www.nets.eu"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publicDevice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"charge"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integrationType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merchantHandlesConsumerData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"subscription"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"interval"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"endDate"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"2055-01-01Z“ ///Specifies when the subscription will expire (Not the same as when the card will expire)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:[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"eventName"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"payment.reservation.created.v2"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"https://webhook.site/090117b0-c7cd-4682-8458-1b75b3d7dc63"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70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70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70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pPr lvl="1"/>
            <a:r>
              <a:rPr lang="en-GB" sz="70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14FDAF-D7A1-EA9D-B8B3-E894175CCB79}"/>
              </a:ext>
            </a:extLst>
          </p:cNvPr>
          <p:cNvSpPr/>
          <p:nvPr/>
        </p:nvSpPr>
        <p:spPr>
          <a:xfrm>
            <a:off x="1295400" y="4318000"/>
            <a:ext cx="3213100" cy="57785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B0F679-6A7F-0B1A-ABC9-023F5EE2F44F}"/>
              </a:ext>
            </a:extLst>
          </p:cNvPr>
          <p:cNvSpPr txBox="1"/>
          <p:nvPr/>
        </p:nvSpPr>
        <p:spPr>
          <a:xfrm>
            <a:off x="1113060" y="458494"/>
            <a:ext cx="3731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 err="1">
                <a:solidFill>
                  <a:schemeClr val="bg1"/>
                </a:solidFill>
              </a:rPr>
              <a:t>Regular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subscription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creation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payload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example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9B5D040-964E-FF82-598C-6B19F398BF5F}"/>
              </a:ext>
            </a:extLst>
          </p:cNvPr>
          <p:cNvSpPr/>
          <p:nvPr/>
        </p:nvSpPr>
        <p:spPr>
          <a:xfrm>
            <a:off x="6339840" y="1114425"/>
            <a:ext cx="4029075" cy="5077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"sub11992288"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"Subscription item example"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taxRate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taxAmount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"119911-5522-EE-9112"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integrationType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"https://www.nets.eu/where_should_the_customer_be_directed_to_after_paying?"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/*"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":"https://www.where-is-your-checkout-located.com"  replaces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returnUrl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for </a:t>
            </a:r>
            <a:r>
              <a:rPr lang="en-GB" sz="600" b="0" dirty="0" err="1">
                <a:solidFill>
                  <a:srgbClr val="5F8FBF"/>
                </a:solidFill>
                <a:effectLst/>
                <a:latin typeface="IBMPlexMono"/>
              </a:rPr>
              <a:t>EmbeddedCheckout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 instead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"https://www.nets.eu/cancelPage"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"https://www.nets.eu/your-Terms-and-Condition-page-when-a-customer-makes-a-purchase"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"charge"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publicDevice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600" b="0" dirty="0">
                <a:solidFill>
                  <a:srgbClr val="5F8FBF"/>
                </a:solidFill>
                <a:effectLst/>
                <a:latin typeface="IBMPlexMono"/>
              </a:rPr>
              <a:t>/* States whether the consumer will be able to save their information in Easy. If set to true, consumer will not be able to save their information */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merchantTermsUrl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"https://www.nets.eu/cookie-and-privacy-settings-for-merchant"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merchantHandlesConsumerData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"create"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true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"payment.reservation.created.v2"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{{</a:t>
            </a:r>
            <a:r>
              <a:rPr lang="en-GB" sz="600" b="0" i="1" dirty="0" err="1">
                <a:solidFill>
                  <a:srgbClr val="F26B3A"/>
                </a:solidFill>
                <a:effectLst/>
                <a:latin typeface="IBMPlexMono"/>
              </a:rPr>
              <a:t>webhookUrl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}}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{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payment.reservation.failed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{{</a:t>
            </a:r>
            <a:r>
              <a:rPr lang="en-GB" sz="600" b="0" i="1" dirty="0" err="1">
                <a:solidFill>
                  <a:srgbClr val="F26B3A"/>
                </a:solidFill>
                <a:effectLst/>
                <a:latin typeface="IBMPlexMono"/>
              </a:rPr>
              <a:t>webhookUrl</a:t>
            </a:r>
            <a:r>
              <a:rPr lang="en-GB" sz="600" b="0" i="1" dirty="0">
                <a:solidFill>
                  <a:srgbClr val="F26B3A"/>
                </a:solidFill>
                <a:effectLst/>
                <a:latin typeface="IBMPlexMono"/>
              </a:rPr>
              <a:t>}}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pPr lvl="1"/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D0C35B-2649-1741-1E64-5ADF083CDEBB}"/>
              </a:ext>
            </a:extLst>
          </p:cNvPr>
          <p:cNvSpPr txBox="1"/>
          <p:nvPr/>
        </p:nvSpPr>
        <p:spPr>
          <a:xfrm>
            <a:off x="6657790" y="473883"/>
            <a:ext cx="3731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>
                <a:solidFill>
                  <a:schemeClr val="bg1"/>
                </a:solidFill>
              </a:rPr>
              <a:t>UCOF </a:t>
            </a:r>
            <a:r>
              <a:rPr lang="da-DK" b="1" u="sng" dirty="0" err="1">
                <a:solidFill>
                  <a:schemeClr val="bg1"/>
                </a:solidFill>
              </a:rPr>
              <a:t>subscription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creation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payload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example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92AC81-9B49-05EE-40AD-0D7836973AD2}"/>
              </a:ext>
            </a:extLst>
          </p:cNvPr>
          <p:cNvSpPr/>
          <p:nvPr/>
        </p:nvSpPr>
        <p:spPr>
          <a:xfrm>
            <a:off x="6873240" y="4318000"/>
            <a:ext cx="2103120" cy="35306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E18DFC-4A31-CE7D-2B15-C22669950ACB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8550" y="1428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1AB0C3-3D08-C76C-06EA-C973390FA5B6}"/>
              </a:ext>
            </a:extLst>
          </p:cNvPr>
          <p:cNvSpPr txBox="1"/>
          <p:nvPr/>
        </p:nvSpPr>
        <p:spPr>
          <a:xfrm>
            <a:off x="11115060" y="301302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3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5D79AB-20B9-1A87-87C1-331DE9136FDC}"/>
              </a:ext>
            </a:extLst>
          </p:cNvPr>
          <p:cNvSpPr/>
          <p:nvPr/>
        </p:nvSpPr>
        <p:spPr>
          <a:xfrm>
            <a:off x="-12268200" y="3"/>
            <a:ext cx="40767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b="1" dirty="0" err="1"/>
              <a:t>Regular</a:t>
            </a:r>
            <a:r>
              <a:rPr lang="da-DK" dirty="0"/>
              <a:t>: This </a:t>
            </a:r>
            <a:r>
              <a:rPr lang="da-DK" dirty="0" err="1"/>
              <a:t>recurring</a:t>
            </a:r>
            <a:r>
              <a:rPr lang="da-DK" dirty="0"/>
              <a:t> type is </a:t>
            </a:r>
            <a:r>
              <a:rPr lang="da-DK" dirty="0" err="1"/>
              <a:t>primarily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for </a:t>
            </a:r>
            <a:r>
              <a:rPr lang="da-DK" dirty="0" err="1"/>
              <a:t>recurring</a:t>
            </a:r>
            <a:r>
              <a:rPr lang="da-DK" dirty="0"/>
              <a:t> </a:t>
            </a:r>
            <a:r>
              <a:rPr lang="da-DK" dirty="0" err="1"/>
              <a:t>subscriptions</a:t>
            </a:r>
            <a:r>
              <a:rPr lang="da-DK" dirty="0"/>
              <a:t> </a:t>
            </a:r>
            <a:r>
              <a:rPr lang="da-DK" dirty="0" err="1"/>
              <a:t>where</a:t>
            </a:r>
            <a:r>
              <a:rPr lang="da-DK" dirty="0"/>
              <a:t> the </a:t>
            </a:r>
            <a:r>
              <a:rPr lang="da-DK" dirty="0" err="1"/>
              <a:t>amount</a:t>
            </a:r>
            <a:r>
              <a:rPr lang="da-DK" dirty="0"/>
              <a:t> and/or interval is </a:t>
            </a:r>
            <a:r>
              <a:rPr lang="da-DK" dirty="0" err="1"/>
              <a:t>static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month</a:t>
            </a:r>
            <a:r>
              <a:rPr lang="da-DK" dirty="0"/>
              <a:t>. Due to </a:t>
            </a:r>
            <a:r>
              <a:rPr lang="da-DK" dirty="0" err="1"/>
              <a:t>this</a:t>
            </a:r>
            <a:r>
              <a:rPr lang="da-DK" dirty="0"/>
              <a:t>,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need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an </a:t>
            </a:r>
            <a:r>
              <a:rPr lang="da-DK" dirty="0" err="1"/>
              <a:t>expiry</a:t>
            </a:r>
            <a:r>
              <a:rPr lang="da-DK" dirty="0"/>
              <a:t> date for the </a:t>
            </a:r>
            <a:r>
              <a:rPr lang="da-DK" dirty="0" err="1"/>
              <a:t>subscription</a:t>
            </a:r>
            <a:r>
              <a:rPr lang="da-DK" dirty="0"/>
              <a:t> </a:t>
            </a:r>
            <a:r>
              <a:rPr lang="da-DK" dirty="0" err="1"/>
              <a:t>during</a:t>
            </a:r>
            <a:r>
              <a:rPr lang="da-DK" dirty="0"/>
              <a:t> the </a:t>
            </a:r>
            <a:r>
              <a:rPr lang="da-DK" dirty="0" err="1"/>
              <a:t>creation</a:t>
            </a:r>
            <a:r>
              <a:rPr lang="da-DK" dirty="0"/>
              <a:t> of the </a:t>
            </a:r>
            <a:r>
              <a:rPr lang="da-DK" dirty="0" err="1"/>
              <a:t>subscriptionId</a:t>
            </a: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a-DK" b="1" dirty="0"/>
              <a:t>UCOF</a:t>
            </a:r>
            <a:r>
              <a:rPr lang="da-DK" dirty="0"/>
              <a:t> (</a:t>
            </a:r>
            <a:r>
              <a:rPr lang="da-DK" dirty="0" err="1"/>
              <a:t>Unscheduled</a:t>
            </a:r>
            <a:r>
              <a:rPr lang="da-DK" dirty="0"/>
              <a:t> Card On File): This </a:t>
            </a:r>
            <a:r>
              <a:rPr lang="da-DK" dirty="0" err="1"/>
              <a:t>subscription</a:t>
            </a:r>
            <a:r>
              <a:rPr lang="da-DK" dirty="0"/>
              <a:t> type </a:t>
            </a:r>
            <a:r>
              <a:rPr lang="da-DK" dirty="0" err="1"/>
              <a:t>allows</a:t>
            </a:r>
            <a:r>
              <a:rPr lang="da-DK" dirty="0"/>
              <a:t> for </a:t>
            </a:r>
            <a:r>
              <a:rPr lang="da-DK" dirty="0" err="1"/>
              <a:t>both</a:t>
            </a:r>
            <a:r>
              <a:rPr lang="da-DK" dirty="0"/>
              <a:t> the </a:t>
            </a:r>
            <a:r>
              <a:rPr lang="da-DK" dirty="0" err="1"/>
              <a:t>amount</a:t>
            </a:r>
            <a:r>
              <a:rPr lang="da-DK" dirty="0"/>
              <a:t> and intervals of </a:t>
            </a:r>
            <a:r>
              <a:rPr lang="da-DK" dirty="0" err="1"/>
              <a:t>charging</a:t>
            </a:r>
            <a:r>
              <a:rPr lang="da-DK" dirty="0"/>
              <a:t> to </a:t>
            </a:r>
            <a:r>
              <a:rPr lang="da-DK" dirty="0" err="1"/>
              <a:t>vary</a:t>
            </a:r>
            <a:r>
              <a:rPr lang="da-DK" dirty="0"/>
              <a:t>, </a:t>
            </a:r>
            <a:r>
              <a:rPr lang="da-DK" dirty="0" err="1"/>
              <a:t>however</a:t>
            </a:r>
            <a:r>
              <a:rPr lang="da-DK" dirty="0"/>
              <a:t> the </a:t>
            </a:r>
            <a:r>
              <a:rPr lang="da-DK" dirty="0" err="1"/>
              <a:t>subscription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automatically</a:t>
            </a:r>
            <a:r>
              <a:rPr lang="da-DK" dirty="0"/>
              <a:t> </a:t>
            </a:r>
            <a:r>
              <a:rPr lang="da-DK" dirty="0" err="1"/>
              <a:t>expire</a:t>
            </a:r>
            <a:r>
              <a:rPr lang="da-DK" dirty="0"/>
              <a:t>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having</a:t>
            </a:r>
            <a:r>
              <a:rPr lang="da-DK" dirty="0"/>
              <a:t> </a:t>
            </a:r>
            <a:r>
              <a:rPr lang="da-DK" dirty="0" err="1"/>
              <a:t>been</a:t>
            </a:r>
            <a:r>
              <a:rPr lang="da-DK" dirty="0"/>
              <a:t> </a:t>
            </a:r>
            <a:r>
              <a:rPr lang="da-DK" dirty="0" err="1"/>
              <a:t>inactive</a:t>
            </a:r>
            <a:r>
              <a:rPr lang="da-DK" dirty="0"/>
              <a:t> for </a:t>
            </a:r>
            <a:r>
              <a:rPr lang="da-DK" dirty="0" err="1"/>
              <a:t>roughly</a:t>
            </a:r>
            <a:r>
              <a:rPr lang="da-DK" dirty="0"/>
              <a:t> 365 </a:t>
            </a:r>
            <a:r>
              <a:rPr lang="da-DK" dirty="0" err="1"/>
              <a:t>days</a:t>
            </a:r>
            <a:r>
              <a:rPr lang="da-DK" dirty="0"/>
              <a:t>.</a:t>
            </a:r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AC0A39-D806-B106-2660-2203A6CA04F8}"/>
              </a:ext>
            </a:extLst>
          </p:cNvPr>
          <p:cNvSpPr/>
          <p:nvPr/>
        </p:nvSpPr>
        <p:spPr>
          <a:xfrm>
            <a:off x="-8229600" y="-4"/>
            <a:ext cx="4076700" cy="685800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u="sng" dirty="0" err="1"/>
              <a:t>Do’s</a:t>
            </a:r>
            <a:r>
              <a:rPr lang="da-DK" sz="2000" b="1" u="sng" dirty="0"/>
              <a:t> and </a:t>
            </a:r>
            <a:r>
              <a:rPr lang="da-DK" sz="2000" b="1" u="sng" dirty="0" err="1"/>
              <a:t>don’t</a:t>
            </a:r>
            <a:br>
              <a:rPr lang="da-DK" sz="2000" b="1" u="sng" dirty="0"/>
            </a:br>
            <a:endParaRPr lang="da-DK" sz="2000" b="1" u="sng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If you wish to create a subscription but without an amount planned to be charged after, please make sure to state the amount as 0 to ensure no reservation amount is created. This is important since it can lead to schemes handing out fines.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During your integration, it’s important to determine how large of a volume of subscriptions you expect to charge each month, which will be covered in the later chapters, but like with single payments, it’s strongly recommended to make use of a particular webhook: “payment.reservation.created.v2”, since this webhook contains the </a:t>
            </a:r>
            <a:r>
              <a:rPr lang="en-GB" sz="1600" dirty="0" err="1"/>
              <a:t>subscriptionId</a:t>
            </a:r>
            <a:r>
              <a:rPr lang="en-GB" sz="1600" dirty="0"/>
              <a:t> when it has been created. For subscription charges and webhooks, it depends on how large a volume of subscriptions you expect to have processed.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AD3D46-5DBE-98BE-05BA-C258254388FC}"/>
              </a:ext>
            </a:extLst>
          </p:cNvPr>
          <p:cNvSpPr/>
          <p:nvPr/>
        </p:nvSpPr>
        <p:spPr>
          <a:xfrm>
            <a:off x="-4152900" y="3"/>
            <a:ext cx="40767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da-DK" dirty="0" err="1"/>
              <a:t>There’s</a:t>
            </a:r>
            <a:r>
              <a:rPr lang="da-DK" dirty="0"/>
              <a:t> 2 types of </a:t>
            </a:r>
            <a:r>
              <a:rPr lang="da-DK" dirty="0" err="1"/>
              <a:t>verification</a:t>
            </a:r>
            <a:r>
              <a:rPr lang="da-DK" dirty="0"/>
              <a:t>.</a:t>
            </a:r>
            <a:br>
              <a:rPr lang="da-DK" dirty="0"/>
            </a:br>
            <a:r>
              <a:rPr lang="da-DK" dirty="0"/>
              <a:t>- Card </a:t>
            </a:r>
            <a:r>
              <a:rPr lang="da-DK" dirty="0" err="1"/>
              <a:t>verification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the </a:t>
            </a:r>
            <a:r>
              <a:rPr lang="da-DK" dirty="0" err="1"/>
              <a:t>subscriber</a:t>
            </a:r>
            <a:r>
              <a:rPr lang="da-DK" dirty="0"/>
              <a:t> </a:t>
            </a:r>
            <a:r>
              <a:rPr lang="da-DK" dirty="0" err="1"/>
              <a:t>initiates</a:t>
            </a:r>
            <a:r>
              <a:rPr lang="da-DK" dirty="0"/>
              <a:t> and </a:t>
            </a:r>
            <a:r>
              <a:rPr lang="da-DK" dirty="0" err="1"/>
              <a:t>approves</a:t>
            </a:r>
            <a:r>
              <a:rPr lang="da-DK" dirty="0"/>
              <a:t> the </a:t>
            </a:r>
            <a:r>
              <a:rPr lang="da-DK" dirty="0" err="1"/>
              <a:t>creation</a:t>
            </a:r>
            <a:r>
              <a:rPr lang="da-DK" dirty="0"/>
              <a:t> of the </a:t>
            </a:r>
            <a:r>
              <a:rPr lang="da-DK" dirty="0" err="1"/>
              <a:t>subscription</a:t>
            </a:r>
            <a:br>
              <a:rPr lang="da-DK" dirty="0"/>
            </a:br>
            <a:r>
              <a:rPr lang="da-DK" dirty="0"/>
              <a:t>- </a:t>
            </a:r>
            <a:r>
              <a:rPr lang="da-DK" dirty="0" err="1"/>
              <a:t>Before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run </a:t>
            </a:r>
            <a:r>
              <a:rPr lang="da-DK" dirty="0" err="1"/>
              <a:t>your</a:t>
            </a:r>
            <a:r>
              <a:rPr lang="da-DK" dirty="0"/>
              <a:t> bulk runs,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make</a:t>
            </a:r>
            <a:r>
              <a:rPr lang="da-DK" dirty="0"/>
              <a:t> a bulk </a:t>
            </a:r>
            <a:r>
              <a:rPr lang="da-DK" dirty="0" err="1"/>
              <a:t>verification</a:t>
            </a:r>
            <a:r>
              <a:rPr lang="da-DK" dirty="0"/>
              <a:t> to </a:t>
            </a:r>
            <a:r>
              <a:rPr lang="da-DK" dirty="0" err="1"/>
              <a:t>validate</a:t>
            </a:r>
            <a:r>
              <a:rPr lang="da-DK" dirty="0"/>
              <a:t> </a:t>
            </a:r>
            <a:r>
              <a:rPr lang="da-DK" dirty="0" err="1"/>
              <a:t>whether</a:t>
            </a:r>
            <a:r>
              <a:rPr lang="da-DK" dirty="0"/>
              <a:t> the card or </a:t>
            </a:r>
            <a:r>
              <a:rPr lang="da-DK" dirty="0" err="1"/>
              <a:t>subscription</a:t>
            </a:r>
            <a:r>
              <a:rPr lang="da-DK" dirty="0"/>
              <a:t> is </a:t>
            </a:r>
            <a:r>
              <a:rPr lang="da-DK" dirty="0" err="1"/>
              <a:t>experiencing</a:t>
            </a:r>
            <a:r>
              <a:rPr lang="da-DK" dirty="0"/>
              <a:t> </a:t>
            </a:r>
            <a:r>
              <a:rPr lang="da-DK" dirty="0" err="1"/>
              <a:t>any</a:t>
            </a:r>
            <a:r>
              <a:rPr lang="da-DK" dirty="0"/>
              <a:t> issues. This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explained</a:t>
            </a:r>
            <a:r>
              <a:rPr lang="da-DK" dirty="0"/>
              <a:t> more in detail in </a:t>
            </a:r>
            <a:r>
              <a:rPr lang="da-DK" dirty="0" err="1"/>
              <a:t>later</a:t>
            </a:r>
            <a:r>
              <a:rPr lang="da-DK" dirty="0"/>
              <a:t> slides.</a:t>
            </a:r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C6197E-BEB2-AC2A-C8E1-8DB947305C45}"/>
              </a:ext>
            </a:extLst>
          </p:cNvPr>
          <p:cNvSpPr txBox="1"/>
          <p:nvPr/>
        </p:nvSpPr>
        <p:spPr>
          <a:xfrm>
            <a:off x="-11090726" y="797049"/>
            <a:ext cx="223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u="sng" dirty="0">
                <a:solidFill>
                  <a:schemeClr val="bg1"/>
                </a:solidFill>
              </a:rPr>
              <a:t>Subscription type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73C926-0669-FF16-E37E-975FA8C33F06}"/>
              </a:ext>
            </a:extLst>
          </p:cNvPr>
          <p:cNvSpPr txBox="1"/>
          <p:nvPr/>
        </p:nvSpPr>
        <p:spPr>
          <a:xfrm>
            <a:off x="-3149610" y="781660"/>
            <a:ext cx="2479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u="sng" dirty="0">
                <a:solidFill>
                  <a:schemeClr val="bg1"/>
                </a:solidFill>
              </a:rPr>
              <a:t>Card </a:t>
            </a:r>
            <a:r>
              <a:rPr lang="da-DK" sz="2000" b="1" u="sng" dirty="0" err="1">
                <a:solidFill>
                  <a:schemeClr val="bg1"/>
                </a:solidFill>
              </a:rPr>
              <a:t>verification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26DDFD-8D7F-B30D-7B49-943D578594B0}"/>
              </a:ext>
            </a:extLst>
          </p:cNvPr>
          <p:cNvSpPr txBox="1"/>
          <p:nvPr/>
        </p:nvSpPr>
        <p:spPr>
          <a:xfrm>
            <a:off x="1899557" y="6107118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bg1"/>
                </a:solidFill>
              </a:rPr>
              <a:t>(Full </a:t>
            </a:r>
            <a:r>
              <a:rPr lang="da-DK" sz="900" b="1" dirty="0" err="1">
                <a:solidFill>
                  <a:schemeClr val="bg1"/>
                </a:solidFill>
              </a:rPr>
              <a:t>payload</a:t>
            </a:r>
            <a:r>
              <a:rPr lang="da-DK" sz="900" b="1" dirty="0">
                <a:solidFill>
                  <a:schemeClr val="bg1"/>
                </a:solidFill>
              </a:rPr>
              <a:t> </a:t>
            </a:r>
            <a:r>
              <a:rPr lang="da-DK" sz="900" b="1" dirty="0" err="1">
                <a:solidFill>
                  <a:schemeClr val="bg1"/>
                </a:solidFill>
              </a:rPr>
              <a:t>can</a:t>
            </a:r>
            <a:r>
              <a:rPr lang="da-DK" sz="900" b="1" dirty="0">
                <a:solidFill>
                  <a:schemeClr val="bg1"/>
                </a:solidFill>
              </a:rPr>
              <a:t> </a:t>
            </a:r>
            <a:r>
              <a:rPr lang="da-DK" sz="900" b="1" dirty="0" err="1">
                <a:solidFill>
                  <a:schemeClr val="bg1"/>
                </a:solidFill>
              </a:rPr>
              <a:t>be</a:t>
            </a:r>
            <a:r>
              <a:rPr lang="da-DK" sz="900" b="1" dirty="0">
                <a:solidFill>
                  <a:schemeClr val="bg1"/>
                </a:solidFill>
              </a:rPr>
              <a:t> </a:t>
            </a:r>
            <a:r>
              <a:rPr lang="da-DK" sz="900" b="1" dirty="0" err="1">
                <a:solidFill>
                  <a:schemeClr val="bg1"/>
                </a:solidFill>
              </a:rPr>
              <a:t>found</a:t>
            </a:r>
            <a:r>
              <a:rPr lang="da-DK" sz="900" b="1" i="1" dirty="0">
                <a:solidFill>
                  <a:schemeClr val="bg1"/>
                </a:solidFill>
              </a:rPr>
              <a:t> </a:t>
            </a:r>
            <a:r>
              <a:rPr lang="da-DK" sz="900" b="1" i="1" u="sng" dirty="0" err="1">
                <a:solidFill>
                  <a:schemeClr val="bg1"/>
                </a:solidFill>
                <a:hlinkClick r:id="rId5"/>
              </a:rPr>
              <a:t>here</a:t>
            </a:r>
            <a:r>
              <a:rPr lang="da-DK" sz="900" b="1" i="1" u="sng" dirty="0">
                <a:solidFill>
                  <a:schemeClr val="bg1"/>
                </a:solidFill>
              </a:rPr>
              <a:t> </a:t>
            </a:r>
            <a:r>
              <a:rPr lang="da-DK" sz="900" b="1" u="sng" dirty="0">
                <a:solidFill>
                  <a:schemeClr val="bg1"/>
                </a:solidFill>
              </a:rPr>
              <a:t>(</a:t>
            </a:r>
            <a:r>
              <a:rPr lang="da-DK" sz="900" b="1" u="sng" dirty="0" err="1">
                <a:solidFill>
                  <a:schemeClr val="bg1"/>
                </a:solidFill>
              </a:rPr>
              <a:t>regular</a:t>
            </a:r>
            <a:r>
              <a:rPr lang="da-DK" sz="900" b="1" u="sng" dirty="0">
                <a:solidFill>
                  <a:schemeClr val="bg1"/>
                </a:solidFill>
              </a:rPr>
              <a:t>)</a:t>
            </a:r>
            <a:r>
              <a:rPr lang="da-DK" sz="900" b="1" i="1" u="sng" dirty="0">
                <a:solidFill>
                  <a:schemeClr val="bg1"/>
                </a:solidFill>
              </a:rPr>
              <a:t> </a:t>
            </a:r>
            <a:r>
              <a:rPr lang="da-DK" sz="900" b="1" u="sng" dirty="0">
                <a:solidFill>
                  <a:schemeClr val="bg1"/>
                </a:solidFill>
              </a:rPr>
              <a:t>and</a:t>
            </a:r>
            <a:r>
              <a:rPr lang="da-DK" sz="900" b="1" i="1" u="sng" dirty="0">
                <a:solidFill>
                  <a:schemeClr val="bg1"/>
                </a:solidFill>
              </a:rPr>
              <a:t> </a:t>
            </a:r>
            <a:r>
              <a:rPr lang="da-DK" sz="900" b="1" i="1" u="sng" dirty="0" err="1">
                <a:solidFill>
                  <a:schemeClr val="bg1"/>
                </a:solidFill>
                <a:hlinkClick r:id="rId6"/>
              </a:rPr>
              <a:t>here</a:t>
            </a:r>
            <a:r>
              <a:rPr lang="da-DK" sz="900" b="1" i="1" u="sng" dirty="0">
                <a:solidFill>
                  <a:schemeClr val="bg1"/>
                </a:solidFill>
              </a:rPr>
              <a:t> </a:t>
            </a:r>
            <a:r>
              <a:rPr lang="da-DK" sz="900" b="1" u="sng" dirty="0">
                <a:solidFill>
                  <a:schemeClr val="bg1"/>
                </a:solidFill>
              </a:rPr>
              <a:t>(UCOF)</a:t>
            </a:r>
            <a:endParaRPr lang="en-GB" sz="900" b="1" u="sng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96364B6-5C00-2FBA-03F3-4ABE75E39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41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400"/>
                            </p:stCondLst>
                            <p:childTnLst>
                              <p:par>
                                <p:cTn id="1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BFF1F9-4494-D501-8ED7-3DA16145B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4C9D87-74C0-1B87-316E-55BD240C7EFD}"/>
              </a:ext>
            </a:extLst>
          </p:cNvPr>
          <p:cNvSpPr/>
          <p:nvPr/>
        </p:nvSpPr>
        <p:spPr>
          <a:xfrm>
            <a:off x="0" y="-8037179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FBDA89-5942-BF02-3AAD-5B8F38ADE4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2437" y="2886075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58D22E-DC69-FEF4-293B-E4ACCA4E9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4531" y="1757029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B694CF-CB01-FA9B-9A18-1C09E1C7CA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34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8797" y="139121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8EF1D8-06CA-4FE8-67D2-26CB97C86EA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34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07731" y="7712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EEA905-DCA6-6ABF-6E38-135A535F0E6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34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8703" y="4627906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E3C742-1387-0B37-E238-CAE7C7F68B37}"/>
              </a:ext>
            </a:extLst>
          </p:cNvPr>
          <p:cNvSpPr txBox="1"/>
          <p:nvPr/>
        </p:nvSpPr>
        <p:spPr>
          <a:xfrm>
            <a:off x="4489749" y="1779629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1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2C2CAA-FB2E-0651-A46A-3004A0CCABAE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3EE048-D1F8-8098-796E-4971BF84DB63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A0A0C-BCC2-4886-8895-8D5220A6CC63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8A18FD-9978-6BE1-A977-DF3E55DD5ECF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32B2CB-973A-53BD-02D8-8E6678D8FE5F}"/>
              </a:ext>
            </a:extLst>
          </p:cNvPr>
          <p:cNvSpPr txBox="1"/>
          <p:nvPr/>
        </p:nvSpPr>
        <p:spPr>
          <a:xfrm>
            <a:off x="6491989" y="2133936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3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416B55-E8FE-B8AF-FD20-9E9A6ABDF544}"/>
              </a:ext>
            </a:extLst>
          </p:cNvPr>
          <p:cNvSpPr txBox="1"/>
          <p:nvPr/>
        </p:nvSpPr>
        <p:spPr>
          <a:xfrm>
            <a:off x="8855189" y="11698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2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C4D011-8076-5FD0-4887-CAE8C8C39195}"/>
              </a:ext>
            </a:extLst>
          </p:cNvPr>
          <p:cNvSpPr txBox="1"/>
          <p:nvPr/>
        </p:nvSpPr>
        <p:spPr>
          <a:xfrm>
            <a:off x="4531988" y="3270368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4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D87DCF-BB5F-5F5E-D0A9-E0EFF87D48DC}"/>
              </a:ext>
            </a:extLst>
          </p:cNvPr>
          <p:cNvSpPr txBox="1"/>
          <p:nvPr/>
        </p:nvSpPr>
        <p:spPr>
          <a:xfrm>
            <a:off x="5084734" y="50840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5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764B9F-6DF6-0077-AAEF-340A36A43EE7}"/>
              </a:ext>
            </a:extLst>
          </p:cNvPr>
          <p:cNvSpPr txBox="1"/>
          <p:nvPr/>
        </p:nvSpPr>
        <p:spPr>
          <a:xfrm>
            <a:off x="4762" y="633932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Charges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D8120-E095-EF61-0D2C-6CF0028A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914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Tm="250">
        <p159:morph option="byObject"/>
      </p:transition>
    </mc:Choice>
    <mc:Fallback xmlns="">
      <p:transition spd="slow" advTm="25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62C7D1E-24CD-3EBC-06AC-27C9798C47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72433BE-294A-D664-881E-47164B42DE08}"/>
              </a:ext>
            </a:extLst>
          </p:cNvPr>
          <p:cNvSpPr/>
          <p:nvPr/>
        </p:nvSpPr>
        <p:spPr>
          <a:xfrm>
            <a:off x="127163" y="100228"/>
            <a:ext cx="11950537" cy="66484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8847B-79D0-60FD-9B98-AFA9F9D572E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91887" y="1047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8A1A3-2497-85F5-15F3-7E5CE7782B99}"/>
              </a:ext>
            </a:extLst>
          </p:cNvPr>
          <p:cNvSpPr txBox="1"/>
          <p:nvPr/>
        </p:nvSpPr>
        <p:spPr>
          <a:xfrm>
            <a:off x="11148397" y="300720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4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221BB-C2D1-1BD5-9ABF-E05905B8EB50}"/>
              </a:ext>
            </a:extLst>
          </p:cNvPr>
          <p:cNvSpPr txBox="1"/>
          <p:nvPr/>
        </p:nvSpPr>
        <p:spPr>
          <a:xfrm>
            <a:off x="114300" y="6448796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u="sng" dirty="0">
                <a:solidFill>
                  <a:schemeClr val="bg1">
                    <a:lumMod val="75000"/>
                  </a:schemeClr>
                </a:solidFill>
              </a:rPr>
              <a:t>Charge of single payments</a:t>
            </a:r>
            <a:endParaRPr lang="en-GB" sz="20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015F235-3338-09F6-42C7-3FEA43F393C0}"/>
              </a:ext>
            </a:extLst>
          </p:cNvPr>
          <p:cNvSpPr/>
          <p:nvPr/>
        </p:nvSpPr>
        <p:spPr>
          <a:xfrm>
            <a:off x="267908" y="896775"/>
            <a:ext cx="3782961" cy="54598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98658"/>
                </a:solidFill>
                <a:effectLst/>
                <a:latin typeface="IBMPlexMono"/>
              </a:rPr>
              <a:t>1000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A31515"/>
                </a:solidFill>
                <a:effectLst/>
                <a:latin typeface="IBMPlexMono"/>
              </a:rPr>
              <a:t>orderItems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451A5"/>
                </a:solidFill>
                <a:effectLst/>
                <a:latin typeface="IBMPlexMono"/>
              </a:rPr>
              <a:t>“item name here"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0451A5"/>
                </a:solidFill>
                <a:effectLst/>
                <a:latin typeface="IBMPlexMono"/>
              </a:rPr>
              <a:t>ordre</a:t>
            </a:r>
            <a:r>
              <a:rPr lang="en-US" sz="12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US" sz="12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98658"/>
                </a:solidFill>
                <a:effectLst/>
                <a:latin typeface="IBMPlexMono"/>
              </a:rPr>
              <a:t>1000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98658"/>
                </a:solidFill>
                <a:effectLst/>
                <a:latin typeface="IBMPlexMono"/>
              </a:rPr>
              <a:t>1000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US" sz="1200" b="0" dirty="0">
                <a:solidFill>
                  <a:srgbClr val="098658"/>
                </a:solidFill>
                <a:effectLst/>
                <a:latin typeface="IBMPlexMono"/>
              </a:rPr>
              <a:t>1000</a:t>
            </a:r>
            <a:endParaRPr lang="en-US" sz="12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A31515"/>
                </a:solidFill>
                <a:effectLst/>
                <a:latin typeface="IBMPlexMono"/>
              </a:rPr>
              <a:t>myReference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2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0451A5"/>
                </a:solidFill>
                <a:effectLst/>
                <a:latin typeface="IBMPlexMono"/>
              </a:rPr>
              <a:t>internalReference</a:t>
            </a:r>
            <a:r>
              <a:rPr lang="en-US" sz="12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US" sz="1200" b="0" dirty="0">
                <a:solidFill>
                  <a:srgbClr val="5F8FBF"/>
                </a:solidFill>
                <a:effectLst/>
                <a:latin typeface="IBMPlexMono"/>
              </a:rPr>
              <a:t>///Max 36 characters. Will appear in payout reports</a:t>
            </a:r>
            <a:endParaRPr lang="en-US" sz="12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 err="1">
                <a:solidFill>
                  <a:srgbClr val="A31515"/>
                </a:solidFill>
                <a:effectLst/>
                <a:latin typeface="IBMPlexMono"/>
              </a:rPr>
              <a:t>finalCharge</a:t>
            </a:r>
            <a:r>
              <a:rPr lang="en-US" sz="12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US" sz="12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 </a:t>
            </a:r>
            <a:r>
              <a:rPr lang="en-US" sz="1200" b="0" dirty="0">
                <a:solidFill>
                  <a:srgbClr val="5F8FBF"/>
                </a:solidFill>
                <a:effectLst/>
                <a:latin typeface="IBMPlexMono"/>
              </a:rPr>
              <a:t>///If set to true, the remaining reserved amount will be released</a:t>
            </a:r>
            <a:endParaRPr lang="en-US" sz="1200" b="0" dirty="0">
              <a:solidFill>
                <a:srgbClr val="000000"/>
              </a:solidFill>
              <a:effectLst/>
              <a:latin typeface="IBMPlexMono"/>
            </a:endParaRPr>
          </a:p>
          <a:p>
            <a:pPr lvl="1"/>
            <a:r>
              <a:rPr lang="en-US" sz="12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05712-060C-B47D-7CE5-94AD02763638}"/>
              </a:ext>
            </a:extLst>
          </p:cNvPr>
          <p:cNvSpPr txBox="1"/>
          <p:nvPr/>
        </p:nvSpPr>
        <p:spPr>
          <a:xfrm>
            <a:off x="947416" y="465530"/>
            <a:ext cx="3574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u="sng" dirty="0">
                <a:solidFill>
                  <a:schemeClr val="bg1"/>
                </a:solidFill>
              </a:rPr>
              <a:t>Charge </a:t>
            </a:r>
            <a:r>
              <a:rPr lang="da-DK" b="1" u="sng" dirty="0" err="1">
                <a:solidFill>
                  <a:schemeClr val="bg1"/>
                </a:solidFill>
              </a:rPr>
              <a:t>request</a:t>
            </a:r>
            <a:r>
              <a:rPr lang="da-DK" b="1" u="sng" dirty="0">
                <a:solidFill>
                  <a:schemeClr val="bg1"/>
                </a:solidFill>
              </a:rPr>
              <a:t> </a:t>
            </a:r>
            <a:r>
              <a:rPr lang="da-DK" b="1" u="sng" dirty="0" err="1">
                <a:solidFill>
                  <a:schemeClr val="bg1"/>
                </a:solidFill>
              </a:rPr>
              <a:t>example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BE6A5B-1C59-E281-2087-2AB540585AF4}"/>
              </a:ext>
            </a:extLst>
          </p:cNvPr>
          <p:cNvSpPr/>
          <p:nvPr/>
        </p:nvSpPr>
        <p:spPr>
          <a:xfrm>
            <a:off x="4630723" y="1035234"/>
            <a:ext cx="6661164" cy="51829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create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partial</a:t>
            </a:r>
            <a:r>
              <a:rPr lang="da-DK" dirty="0">
                <a:solidFill>
                  <a:schemeClr val="tx1"/>
                </a:solidFill>
              </a:rPr>
              <a:t> charges </a:t>
            </a:r>
            <a:r>
              <a:rPr lang="da-DK" dirty="0" err="1">
                <a:solidFill>
                  <a:schemeClr val="tx1"/>
                </a:solidFill>
              </a:rPr>
              <a:t>either</a:t>
            </a:r>
            <a:r>
              <a:rPr lang="da-DK" dirty="0">
                <a:solidFill>
                  <a:schemeClr val="tx1"/>
                </a:solidFill>
              </a:rPr>
              <a:t> via the portal or API by </a:t>
            </a:r>
            <a:r>
              <a:rPr lang="da-DK" dirty="0" err="1">
                <a:solidFill>
                  <a:schemeClr val="tx1"/>
                </a:solidFill>
              </a:rPr>
              <a:t>stating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lower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than</a:t>
            </a:r>
            <a:r>
              <a:rPr lang="da-DK" dirty="0">
                <a:solidFill>
                  <a:schemeClr val="tx1"/>
                </a:solidFill>
              </a:rPr>
              <a:t> the reservation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created</a:t>
            </a:r>
            <a:r>
              <a:rPr lang="da-DK" dirty="0">
                <a:solidFill>
                  <a:schemeClr val="tx1"/>
                </a:solidFill>
              </a:rPr>
              <a:t> with.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Except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invoice</a:t>
            </a:r>
            <a:r>
              <a:rPr lang="da-DK" dirty="0">
                <a:solidFill>
                  <a:schemeClr val="tx1"/>
                </a:solidFill>
              </a:rPr>
              <a:t>/</a:t>
            </a:r>
            <a:r>
              <a:rPr lang="da-DK" dirty="0" err="1">
                <a:solidFill>
                  <a:schemeClr val="tx1"/>
                </a:solidFill>
              </a:rPr>
              <a:t>installment</a:t>
            </a:r>
            <a:r>
              <a:rPr lang="da-DK" dirty="0">
                <a:solidFill>
                  <a:schemeClr val="tx1"/>
                </a:solidFill>
              </a:rPr>
              <a:t>/A2A payments,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order</a:t>
            </a:r>
            <a:r>
              <a:rPr lang="da-DK" dirty="0">
                <a:solidFill>
                  <a:schemeClr val="tx1"/>
                </a:solidFill>
              </a:rPr>
              <a:t> items </a:t>
            </a:r>
            <a:r>
              <a:rPr lang="da-DK" dirty="0" err="1">
                <a:solidFill>
                  <a:schemeClr val="tx1"/>
                </a:solidFill>
              </a:rPr>
              <a:t>does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require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to have the same item </a:t>
            </a:r>
            <a:r>
              <a:rPr lang="da-DK" dirty="0" err="1">
                <a:solidFill>
                  <a:schemeClr val="tx1"/>
                </a:solidFill>
              </a:rPr>
              <a:t>names</a:t>
            </a:r>
            <a:r>
              <a:rPr lang="da-DK" dirty="0">
                <a:solidFill>
                  <a:schemeClr val="tx1"/>
                </a:solidFill>
              </a:rPr>
              <a:t> as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did in the </a:t>
            </a:r>
            <a:r>
              <a:rPr lang="da-DK" dirty="0" err="1">
                <a:solidFill>
                  <a:schemeClr val="tx1"/>
                </a:solidFill>
              </a:rPr>
              <a:t>create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. For </a:t>
            </a:r>
            <a:r>
              <a:rPr lang="da-DK" dirty="0" err="1">
                <a:solidFill>
                  <a:schemeClr val="tx1"/>
                </a:solidFill>
              </a:rPr>
              <a:t>instance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take</a:t>
            </a:r>
            <a:r>
              <a:rPr lang="da-DK" dirty="0">
                <a:solidFill>
                  <a:schemeClr val="tx1"/>
                </a:solidFill>
              </a:rPr>
              <a:t> the charge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 to the </a:t>
            </a:r>
            <a:r>
              <a:rPr lang="da-DK" dirty="0" err="1">
                <a:solidFill>
                  <a:schemeClr val="tx1"/>
                </a:solidFill>
              </a:rPr>
              <a:t>left</a:t>
            </a:r>
            <a:r>
              <a:rPr lang="da-DK" dirty="0">
                <a:solidFill>
                  <a:schemeClr val="tx1"/>
                </a:solidFill>
              </a:rPr>
              <a:t>. If for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say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we</a:t>
            </a:r>
            <a:r>
              <a:rPr lang="da-DK" dirty="0">
                <a:solidFill>
                  <a:schemeClr val="tx1"/>
                </a:solidFill>
              </a:rPr>
              <a:t> had 3 </a:t>
            </a:r>
            <a:r>
              <a:rPr lang="da-DK" dirty="0" err="1">
                <a:solidFill>
                  <a:schemeClr val="tx1"/>
                </a:solidFill>
              </a:rPr>
              <a:t>different</a:t>
            </a:r>
            <a:r>
              <a:rPr lang="da-DK" dirty="0">
                <a:solidFill>
                  <a:schemeClr val="tx1"/>
                </a:solidFill>
              </a:rPr>
              <a:t> items in the </a:t>
            </a:r>
            <a:r>
              <a:rPr lang="da-DK" dirty="0" err="1">
                <a:solidFill>
                  <a:schemeClr val="tx1"/>
                </a:solidFill>
              </a:rPr>
              <a:t>creation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with </a:t>
            </a:r>
            <a:r>
              <a:rPr lang="da-DK" dirty="0" err="1">
                <a:solidFill>
                  <a:schemeClr val="tx1"/>
                </a:solidFill>
              </a:rPr>
              <a:t>different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prices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this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would</a:t>
            </a:r>
            <a:r>
              <a:rPr lang="da-DK" dirty="0">
                <a:solidFill>
                  <a:schemeClr val="tx1"/>
                </a:solidFill>
              </a:rPr>
              <a:t> still go </a:t>
            </a:r>
            <a:r>
              <a:rPr lang="da-DK" dirty="0" err="1">
                <a:solidFill>
                  <a:schemeClr val="tx1"/>
                </a:solidFill>
              </a:rPr>
              <a:t>through</a:t>
            </a:r>
            <a:r>
              <a:rPr lang="da-DK" dirty="0">
                <a:solidFill>
                  <a:schemeClr val="tx1"/>
                </a:solidFill>
              </a:rPr>
              <a:t>, but the </a:t>
            </a:r>
            <a:r>
              <a:rPr lang="da-DK" dirty="0" err="1">
                <a:solidFill>
                  <a:schemeClr val="tx1"/>
                </a:solidFill>
              </a:rPr>
              <a:t>partial</a:t>
            </a:r>
            <a:r>
              <a:rPr lang="da-DK" dirty="0">
                <a:solidFill>
                  <a:schemeClr val="tx1"/>
                </a:solidFill>
              </a:rPr>
              <a:t> charge </a:t>
            </a:r>
            <a:r>
              <a:rPr lang="da-DK" dirty="0" err="1">
                <a:solidFill>
                  <a:schemeClr val="tx1"/>
                </a:solidFill>
              </a:rPr>
              <a:t>would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only</a:t>
            </a:r>
            <a:r>
              <a:rPr lang="da-DK" dirty="0">
                <a:solidFill>
                  <a:schemeClr val="tx1"/>
                </a:solidFill>
              </a:rPr>
              <a:t> charge 10,00 in </a:t>
            </a:r>
            <a:r>
              <a:rPr lang="da-DK" dirty="0" err="1">
                <a:solidFill>
                  <a:schemeClr val="tx1"/>
                </a:solidFill>
              </a:rPr>
              <a:t>this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 of the </a:t>
            </a:r>
            <a:r>
              <a:rPr lang="da-DK" dirty="0" err="1">
                <a:solidFill>
                  <a:schemeClr val="tx1"/>
                </a:solidFill>
              </a:rPr>
              <a:t>reserved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finalCharge</a:t>
            </a:r>
            <a:r>
              <a:rPr lang="da-DK" dirty="0">
                <a:solidFill>
                  <a:schemeClr val="tx1"/>
                </a:solidFill>
              </a:rPr>
              <a:t> – (</a:t>
            </a:r>
            <a:r>
              <a:rPr lang="da-DK" dirty="0" err="1">
                <a:solidFill>
                  <a:schemeClr val="tx1"/>
                </a:solidFill>
              </a:rPr>
              <a:t>optional</a:t>
            </a:r>
            <a:r>
              <a:rPr lang="da-DK" dirty="0">
                <a:solidFill>
                  <a:schemeClr val="tx1"/>
                </a:solidFill>
              </a:rPr>
              <a:t>) 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this</a:t>
            </a:r>
            <a:r>
              <a:rPr lang="da-DK" dirty="0">
                <a:solidFill>
                  <a:schemeClr val="tx1"/>
                </a:solidFill>
              </a:rPr>
              <a:t> is set to </a:t>
            </a:r>
            <a:r>
              <a:rPr lang="da-DK" i="1" dirty="0">
                <a:solidFill>
                  <a:schemeClr val="tx1"/>
                </a:solidFill>
              </a:rPr>
              <a:t>true</a:t>
            </a:r>
            <a:r>
              <a:rPr lang="da-DK" dirty="0">
                <a:solidFill>
                  <a:schemeClr val="tx1"/>
                </a:solidFill>
              </a:rPr>
              <a:t>, the </a:t>
            </a:r>
            <a:r>
              <a:rPr lang="da-DK" dirty="0" err="1">
                <a:solidFill>
                  <a:schemeClr val="tx1"/>
                </a:solidFill>
              </a:rPr>
              <a:t>remaining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 (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it’s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partial</a:t>
            </a:r>
            <a:r>
              <a:rPr lang="da-DK" dirty="0">
                <a:solidFill>
                  <a:schemeClr val="tx1"/>
                </a:solidFill>
              </a:rPr>
              <a:t> charge) </a:t>
            </a:r>
            <a:r>
              <a:rPr lang="da-DK" dirty="0" err="1">
                <a:solidFill>
                  <a:schemeClr val="tx1"/>
                </a:solidFill>
              </a:rPr>
              <a:t>would</a:t>
            </a:r>
            <a:r>
              <a:rPr lang="da-DK" dirty="0">
                <a:solidFill>
                  <a:schemeClr val="tx1"/>
                </a:solidFill>
              </a:rPr>
              <a:t> release the </a:t>
            </a:r>
            <a:r>
              <a:rPr lang="da-DK" dirty="0" err="1">
                <a:solidFill>
                  <a:schemeClr val="tx1"/>
                </a:solidFill>
              </a:rPr>
              <a:t>remaining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 to the </a:t>
            </a:r>
            <a:r>
              <a:rPr lang="da-DK" dirty="0" err="1">
                <a:solidFill>
                  <a:schemeClr val="tx1"/>
                </a:solidFill>
              </a:rPr>
              <a:t>customers</a:t>
            </a:r>
            <a:r>
              <a:rPr lang="da-DK" dirty="0">
                <a:solidFill>
                  <a:schemeClr val="tx1"/>
                </a:solidFill>
              </a:rPr>
              <a:t> card and </a:t>
            </a:r>
            <a:r>
              <a:rPr lang="da-DK" dirty="0" err="1">
                <a:solidFill>
                  <a:schemeClr val="tx1"/>
                </a:solidFill>
              </a:rPr>
              <a:t>considered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closed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transaction</a:t>
            </a:r>
            <a:r>
              <a:rPr lang="da-DK" dirty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F10FA9-2801-F2BC-E805-C88779B2CFC6}"/>
              </a:ext>
            </a:extLst>
          </p:cNvPr>
          <p:cNvSpPr txBox="1"/>
          <p:nvPr/>
        </p:nvSpPr>
        <p:spPr>
          <a:xfrm>
            <a:off x="2099582" y="6287304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bg1"/>
                </a:solidFill>
              </a:rPr>
              <a:t>(Full </a:t>
            </a:r>
            <a:r>
              <a:rPr lang="da-DK" sz="900" b="1" dirty="0" err="1">
                <a:solidFill>
                  <a:schemeClr val="bg1"/>
                </a:solidFill>
              </a:rPr>
              <a:t>payload</a:t>
            </a:r>
            <a:r>
              <a:rPr lang="da-DK" sz="900" b="1" dirty="0">
                <a:solidFill>
                  <a:schemeClr val="bg1"/>
                </a:solidFill>
              </a:rPr>
              <a:t> </a:t>
            </a:r>
            <a:r>
              <a:rPr lang="da-DK" sz="900" b="1" dirty="0" err="1">
                <a:solidFill>
                  <a:schemeClr val="bg1"/>
                </a:solidFill>
              </a:rPr>
              <a:t>can</a:t>
            </a:r>
            <a:r>
              <a:rPr lang="da-DK" sz="900" b="1" dirty="0">
                <a:solidFill>
                  <a:schemeClr val="bg1"/>
                </a:solidFill>
              </a:rPr>
              <a:t> </a:t>
            </a:r>
            <a:r>
              <a:rPr lang="da-DK" sz="900" b="1" dirty="0" err="1">
                <a:solidFill>
                  <a:schemeClr val="bg1"/>
                </a:solidFill>
              </a:rPr>
              <a:t>be</a:t>
            </a:r>
            <a:r>
              <a:rPr lang="da-DK" sz="900" b="1" dirty="0">
                <a:solidFill>
                  <a:schemeClr val="bg1"/>
                </a:solidFill>
              </a:rPr>
              <a:t> </a:t>
            </a:r>
            <a:r>
              <a:rPr lang="da-DK" sz="900" b="1" dirty="0" err="1">
                <a:solidFill>
                  <a:schemeClr val="bg1"/>
                </a:solidFill>
              </a:rPr>
              <a:t>found</a:t>
            </a:r>
            <a:r>
              <a:rPr lang="da-DK" sz="900" b="1" i="1" dirty="0">
                <a:solidFill>
                  <a:schemeClr val="bg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bg1"/>
                </a:solidFill>
              </a:rPr>
              <a:t>)</a:t>
            </a:r>
            <a:endParaRPr lang="en-GB" sz="900" b="1" u="sng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DF82E11-717C-8AE8-15D5-59552A61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88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D8C7845-7BD4-FE7C-5D78-FB3B006F7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72433BE-294A-D664-881E-47164B42DE08}"/>
              </a:ext>
            </a:extLst>
          </p:cNvPr>
          <p:cNvSpPr/>
          <p:nvPr/>
        </p:nvSpPr>
        <p:spPr>
          <a:xfrm>
            <a:off x="127163" y="100228"/>
            <a:ext cx="11950537" cy="66484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8847B-79D0-60FD-9B98-AFA9F9D572E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91887" y="1047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8A1A3-2497-85F5-15F3-7E5CE7782B99}"/>
              </a:ext>
            </a:extLst>
          </p:cNvPr>
          <p:cNvSpPr txBox="1"/>
          <p:nvPr/>
        </p:nvSpPr>
        <p:spPr>
          <a:xfrm>
            <a:off x="11148397" y="300720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4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221BB-C2D1-1BD5-9ABF-E05905B8EB50}"/>
              </a:ext>
            </a:extLst>
          </p:cNvPr>
          <p:cNvSpPr txBox="1"/>
          <p:nvPr/>
        </p:nvSpPr>
        <p:spPr>
          <a:xfrm>
            <a:off x="-3742" y="628737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Charge of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subscriptions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BE6A5B-1C59-E281-2087-2AB540585AF4}"/>
              </a:ext>
            </a:extLst>
          </p:cNvPr>
          <p:cNvSpPr/>
          <p:nvPr/>
        </p:nvSpPr>
        <p:spPr>
          <a:xfrm>
            <a:off x="796954" y="1035234"/>
            <a:ext cx="10494933" cy="51829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As </a:t>
            </a:r>
            <a:r>
              <a:rPr lang="da-DK" dirty="0" err="1">
                <a:solidFill>
                  <a:schemeClr val="tx1"/>
                </a:solidFill>
              </a:rPr>
              <a:t>previously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mentioned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it’s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important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determine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whether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wish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make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use</a:t>
            </a:r>
            <a:r>
              <a:rPr lang="da-DK" dirty="0">
                <a:solidFill>
                  <a:schemeClr val="tx1"/>
                </a:solidFill>
              </a:rPr>
              <a:t> of UCOF or </a:t>
            </a:r>
            <a:r>
              <a:rPr lang="da-DK" dirty="0" err="1">
                <a:solidFill>
                  <a:schemeClr val="tx1"/>
                </a:solidFill>
              </a:rPr>
              <a:t>regular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subscriptions</a:t>
            </a:r>
            <a:r>
              <a:rPr lang="da-DK" dirty="0">
                <a:solidFill>
                  <a:schemeClr val="tx1"/>
                </a:solidFill>
              </a:rPr>
              <a:t>. </a:t>
            </a:r>
            <a:r>
              <a:rPr lang="da-DK" dirty="0" err="1">
                <a:solidFill>
                  <a:schemeClr val="tx1"/>
                </a:solidFill>
              </a:rPr>
              <a:t>Both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types have </a:t>
            </a:r>
            <a:r>
              <a:rPr lang="da-DK" dirty="0" err="1">
                <a:solidFill>
                  <a:schemeClr val="tx1"/>
                </a:solidFill>
              </a:rPr>
              <a:t>pros</a:t>
            </a:r>
            <a:r>
              <a:rPr lang="da-DK" dirty="0">
                <a:solidFill>
                  <a:schemeClr val="tx1"/>
                </a:solidFill>
              </a:rPr>
              <a:t> and cons </a:t>
            </a:r>
            <a:r>
              <a:rPr lang="da-DK" dirty="0" err="1">
                <a:solidFill>
                  <a:schemeClr val="tx1"/>
                </a:solidFill>
              </a:rPr>
              <a:t>depending</a:t>
            </a:r>
            <a:r>
              <a:rPr lang="da-DK" dirty="0">
                <a:solidFill>
                  <a:schemeClr val="tx1"/>
                </a:solidFill>
              </a:rPr>
              <a:t> on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kind of business </a:t>
            </a:r>
            <a:r>
              <a:rPr lang="da-DK" dirty="0" err="1">
                <a:solidFill>
                  <a:schemeClr val="tx1"/>
                </a:solidFill>
              </a:rPr>
              <a:t>you’re</a:t>
            </a:r>
            <a:r>
              <a:rPr lang="da-DK" dirty="0">
                <a:solidFill>
                  <a:schemeClr val="tx1"/>
                </a:solidFill>
              </a:rPr>
              <a:t> running as </a:t>
            </a:r>
            <a:r>
              <a:rPr lang="da-DK" dirty="0" err="1">
                <a:solidFill>
                  <a:schemeClr val="tx1"/>
                </a:solidFill>
              </a:rPr>
              <a:t>well</a:t>
            </a:r>
            <a:r>
              <a:rPr lang="da-DK" dirty="0">
                <a:solidFill>
                  <a:schemeClr val="tx1"/>
                </a:solidFill>
              </a:rPr>
              <a:t> as </a:t>
            </a:r>
            <a:r>
              <a:rPr lang="da-DK" dirty="0" err="1">
                <a:solidFill>
                  <a:schemeClr val="tx1"/>
                </a:solidFill>
              </a:rPr>
              <a:t>frequency</a:t>
            </a:r>
            <a:r>
              <a:rPr lang="da-DK" dirty="0">
                <a:solidFill>
                  <a:schemeClr val="tx1"/>
                </a:solidFill>
              </a:rPr>
              <a:t> of charges. For a business of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is </a:t>
            </a:r>
            <a:r>
              <a:rPr lang="da-DK" dirty="0" err="1">
                <a:solidFill>
                  <a:schemeClr val="tx1"/>
                </a:solidFill>
              </a:rPr>
              <a:t>seasonal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might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consider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making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use</a:t>
            </a:r>
            <a:r>
              <a:rPr lang="da-DK" dirty="0">
                <a:solidFill>
                  <a:schemeClr val="tx1"/>
                </a:solidFill>
              </a:rPr>
              <a:t> of the </a:t>
            </a:r>
            <a:r>
              <a:rPr lang="da-DK" dirty="0" err="1">
                <a:solidFill>
                  <a:schemeClr val="tx1"/>
                </a:solidFill>
              </a:rPr>
              <a:t>regular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type </a:t>
            </a:r>
            <a:r>
              <a:rPr lang="da-DK" dirty="0" err="1">
                <a:solidFill>
                  <a:schemeClr val="tx1"/>
                </a:solidFill>
              </a:rPr>
              <a:t>since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date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stated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while</a:t>
            </a:r>
            <a:r>
              <a:rPr lang="da-DK" dirty="0">
                <a:solidFill>
                  <a:schemeClr val="tx1"/>
                </a:solidFill>
              </a:rPr>
              <a:t> UCOF </a:t>
            </a:r>
            <a:r>
              <a:rPr lang="da-DK" dirty="0" err="1">
                <a:solidFill>
                  <a:schemeClr val="tx1"/>
                </a:solidFill>
              </a:rPr>
              <a:t>might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experience</a:t>
            </a:r>
            <a:r>
              <a:rPr lang="da-DK" dirty="0">
                <a:solidFill>
                  <a:schemeClr val="tx1"/>
                </a:solidFill>
              </a:rPr>
              <a:t> issues in </a:t>
            </a:r>
            <a:r>
              <a:rPr lang="da-DK" dirty="0" err="1">
                <a:solidFill>
                  <a:schemeClr val="tx1"/>
                </a:solidFill>
              </a:rPr>
              <a:t>that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regard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since</a:t>
            </a:r>
            <a:r>
              <a:rPr lang="da-DK" dirty="0">
                <a:solidFill>
                  <a:schemeClr val="tx1"/>
                </a:solidFill>
              </a:rPr>
              <a:t> an </a:t>
            </a:r>
            <a:r>
              <a:rPr lang="da-DK" dirty="0" err="1">
                <a:solidFill>
                  <a:schemeClr val="tx1"/>
                </a:solidFill>
              </a:rPr>
              <a:t>inactive</a:t>
            </a:r>
            <a:r>
              <a:rPr lang="da-DK" dirty="0">
                <a:solidFill>
                  <a:schemeClr val="tx1"/>
                </a:solidFill>
              </a:rPr>
              <a:t> UCOF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has </a:t>
            </a:r>
            <a:r>
              <a:rPr lang="da-DK" dirty="0" err="1">
                <a:solidFill>
                  <a:schemeClr val="tx1"/>
                </a:solidFill>
              </a:rPr>
              <a:t>been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inactive</a:t>
            </a:r>
            <a:r>
              <a:rPr lang="da-DK" dirty="0">
                <a:solidFill>
                  <a:schemeClr val="tx1"/>
                </a:solidFill>
              </a:rPr>
              <a:t> for 365 </a:t>
            </a:r>
            <a:r>
              <a:rPr lang="da-DK" dirty="0" err="1">
                <a:solidFill>
                  <a:schemeClr val="tx1"/>
                </a:solidFill>
              </a:rPr>
              <a:t>days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rougly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would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expire</a:t>
            </a:r>
            <a:r>
              <a:rPr lang="da-DK" dirty="0">
                <a:solidFill>
                  <a:schemeClr val="tx1"/>
                </a:solidFill>
              </a:rPr>
              <a:t>. On the </a:t>
            </a:r>
            <a:r>
              <a:rPr lang="da-DK" dirty="0" err="1">
                <a:solidFill>
                  <a:schemeClr val="tx1"/>
                </a:solidFill>
              </a:rPr>
              <a:t>other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hand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have </a:t>
            </a:r>
            <a:r>
              <a:rPr lang="da-DK" dirty="0" err="1">
                <a:solidFill>
                  <a:schemeClr val="tx1"/>
                </a:solidFill>
              </a:rPr>
              <a:t>monthly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charges of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price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/</a:t>
            </a:r>
            <a:r>
              <a:rPr lang="da-DK" dirty="0" err="1">
                <a:solidFill>
                  <a:schemeClr val="tx1"/>
                </a:solidFill>
              </a:rPr>
              <a:t>might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change</a:t>
            </a:r>
            <a:r>
              <a:rPr lang="da-DK" dirty="0">
                <a:solidFill>
                  <a:schemeClr val="tx1"/>
                </a:solidFill>
              </a:rPr>
              <a:t> at </a:t>
            </a:r>
            <a:r>
              <a:rPr lang="da-DK" dirty="0" err="1">
                <a:solidFill>
                  <a:schemeClr val="tx1"/>
                </a:solidFill>
              </a:rPr>
              <a:t>some</a:t>
            </a:r>
            <a:r>
              <a:rPr lang="da-DK" dirty="0">
                <a:solidFill>
                  <a:schemeClr val="tx1"/>
                </a:solidFill>
              </a:rPr>
              <a:t> point in time, the UCOF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would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more </a:t>
            </a:r>
            <a:r>
              <a:rPr lang="da-DK" dirty="0" err="1">
                <a:solidFill>
                  <a:schemeClr val="tx1"/>
                </a:solidFill>
              </a:rPr>
              <a:t>beneficial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since</a:t>
            </a:r>
            <a:r>
              <a:rPr lang="da-DK" dirty="0">
                <a:solidFill>
                  <a:schemeClr val="tx1"/>
                </a:solidFill>
              </a:rPr>
              <a:t> it offers </a:t>
            </a:r>
            <a:r>
              <a:rPr lang="da-DK" dirty="0" err="1">
                <a:solidFill>
                  <a:schemeClr val="tx1"/>
                </a:solidFill>
              </a:rPr>
              <a:t>flexibility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both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frequency</a:t>
            </a:r>
            <a:r>
              <a:rPr lang="da-DK" dirty="0">
                <a:solidFill>
                  <a:schemeClr val="tx1"/>
                </a:solidFill>
              </a:rPr>
              <a:t> and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If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planning</a:t>
            </a:r>
            <a:r>
              <a:rPr lang="da-DK" dirty="0">
                <a:solidFill>
                  <a:schemeClr val="tx1"/>
                </a:solidFill>
              </a:rPr>
              <a:t> to have or </a:t>
            </a:r>
            <a:r>
              <a:rPr lang="da-DK" dirty="0" err="1">
                <a:solidFill>
                  <a:schemeClr val="tx1"/>
                </a:solidFill>
              </a:rPr>
              <a:t>already</a:t>
            </a:r>
            <a:r>
              <a:rPr lang="da-DK" dirty="0">
                <a:solidFill>
                  <a:schemeClr val="tx1"/>
                </a:solidFill>
              </a:rPr>
              <a:t> have </a:t>
            </a:r>
            <a:r>
              <a:rPr lang="da-DK" dirty="0" err="1">
                <a:solidFill>
                  <a:schemeClr val="tx1"/>
                </a:solidFill>
              </a:rPr>
              <a:t>subscriptions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above</a:t>
            </a:r>
            <a:r>
              <a:rPr lang="da-DK" dirty="0">
                <a:solidFill>
                  <a:schemeClr val="tx1"/>
                </a:solidFill>
              </a:rPr>
              <a:t> a thousand, please skip </a:t>
            </a:r>
            <a:r>
              <a:rPr lang="da-DK" dirty="0" err="1">
                <a:solidFill>
                  <a:schemeClr val="tx1"/>
                </a:solidFill>
              </a:rPr>
              <a:t>next</a:t>
            </a:r>
            <a:r>
              <a:rPr lang="da-DK" dirty="0">
                <a:solidFill>
                  <a:schemeClr val="tx1"/>
                </a:solidFill>
              </a:rPr>
              <a:t> page and go </a:t>
            </a:r>
            <a:r>
              <a:rPr lang="da-DK" dirty="0" err="1">
                <a:solidFill>
                  <a:schemeClr val="tx1"/>
                </a:solidFill>
              </a:rPr>
              <a:t>directly</a:t>
            </a:r>
            <a:r>
              <a:rPr lang="da-DK" dirty="0">
                <a:solidFill>
                  <a:schemeClr val="tx1"/>
                </a:solidFill>
              </a:rPr>
              <a:t> to the page </a:t>
            </a:r>
            <a:r>
              <a:rPr lang="da-DK" dirty="0" err="1">
                <a:solidFill>
                  <a:schemeClr val="tx1"/>
                </a:solidFill>
              </a:rPr>
              <a:t>about</a:t>
            </a:r>
            <a:r>
              <a:rPr lang="da-DK" dirty="0">
                <a:solidFill>
                  <a:schemeClr val="tx1"/>
                </a:solidFill>
              </a:rPr>
              <a:t> bulk charges, </a:t>
            </a:r>
            <a:r>
              <a:rPr lang="da-DK" dirty="0" err="1">
                <a:solidFill>
                  <a:schemeClr val="tx1"/>
                </a:solidFill>
              </a:rPr>
              <a:t>else</a:t>
            </a:r>
            <a:r>
              <a:rPr lang="da-DK" dirty="0">
                <a:solidFill>
                  <a:schemeClr val="tx1"/>
                </a:solidFill>
              </a:rPr>
              <a:t> please go to the </a:t>
            </a:r>
            <a:r>
              <a:rPr lang="da-DK" dirty="0" err="1">
                <a:solidFill>
                  <a:schemeClr val="tx1"/>
                </a:solidFill>
              </a:rPr>
              <a:t>next</a:t>
            </a:r>
            <a:r>
              <a:rPr lang="da-DK" dirty="0">
                <a:solidFill>
                  <a:schemeClr val="tx1"/>
                </a:solidFill>
              </a:rPr>
              <a:t> page.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A2AED7-D2AA-E57E-7DCD-8D1A15D93746}"/>
              </a:ext>
            </a:extLst>
          </p:cNvPr>
          <p:cNvSpPr/>
          <p:nvPr/>
        </p:nvSpPr>
        <p:spPr>
          <a:xfrm>
            <a:off x="796954" y="7019935"/>
            <a:ext cx="10494933" cy="51829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8914896-CA60-F739-FDCF-484393C80B7B}"/>
              </a:ext>
            </a:extLst>
          </p:cNvPr>
          <p:cNvSpPr/>
          <p:nvPr/>
        </p:nvSpPr>
        <p:spPr>
          <a:xfrm>
            <a:off x="1154061" y="7198975"/>
            <a:ext cx="3067664" cy="4817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B1690B-1423-5050-C7AD-868BC273150C}"/>
              </a:ext>
            </a:extLst>
          </p:cNvPr>
          <p:cNvSpPr/>
          <p:nvPr/>
        </p:nvSpPr>
        <p:spPr>
          <a:xfrm>
            <a:off x="1382661" y="7391088"/>
            <a:ext cx="2610464" cy="44335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testSubscriptionCharge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 subscription charge"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80000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taxRate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2500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///Optional, but if </a:t>
            </a:r>
            <a:r>
              <a:rPr lang="en-GB" sz="800" b="0" dirty="0" err="1">
                <a:solidFill>
                  <a:srgbClr val="5F8FBF"/>
                </a:solidFill>
                <a:effectLst/>
                <a:latin typeface="IBMPlexMono"/>
              </a:rPr>
              <a:t>taxAmount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 is stated with an amount, this is needed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taxAmount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20000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///Optional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100000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80000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100000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"testSubscriptionCharge123"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payment.charge.created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"https://test.dk"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payment.refund.initiated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"https://test.dk"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83305-B51F-5C10-FFA0-87ED51BB4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26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0E0A4AC-B9D3-EB33-637E-77F2AF275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72433BE-294A-D664-881E-47164B42DE08}"/>
              </a:ext>
            </a:extLst>
          </p:cNvPr>
          <p:cNvSpPr/>
          <p:nvPr/>
        </p:nvSpPr>
        <p:spPr>
          <a:xfrm>
            <a:off x="127163" y="100228"/>
            <a:ext cx="11950537" cy="66484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8847B-79D0-60FD-9B98-AFA9F9D572E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91887" y="1047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8A1A3-2497-85F5-15F3-7E5CE7782B99}"/>
              </a:ext>
            </a:extLst>
          </p:cNvPr>
          <p:cNvSpPr txBox="1"/>
          <p:nvPr/>
        </p:nvSpPr>
        <p:spPr>
          <a:xfrm>
            <a:off x="11148397" y="300720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4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221BB-C2D1-1BD5-9ABF-E05905B8EB50}"/>
              </a:ext>
            </a:extLst>
          </p:cNvPr>
          <p:cNvSpPr txBox="1"/>
          <p:nvPr/>
        </p:nvSpPr>
        <p:spPr>
          <a:xfrm>
            <a:off x="-3742" y="628737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Charge of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subscriptions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BE6A5B-1C59-E281-2087-2AB540585AF4}"/>
              </a:ext>
            </a:extLst>
          </p:cNvPr>
          <p:cNvSpPr/>
          <p:nvPr/>
        </p:nvSpPr>
        <p:spPr>
          <a:xfrm>
            <a:off x="796954" y="1035234"/>
            <a:ext cx="10494933" cy="51829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F841B4-8AA0-E2D8-642D-CEA72106FA42}"/>
              </a:ext>
            </a:extLst>
          </p:cNvPr>
          <p:cNvSpPr/>
          <p:nvPr/>
        </p:nvSpPr>
        <p:spPr>
          <a:xfrm>
            <a:off x="1154061" y="1214274"/>
            <a:ext cx="3067664" cy="4817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6A8006-7A96-44D6-24BB-BE33B019BC9E}"/>
              </a:ext>
            </a:extLst>
          </p:cNvPr>
          <p:cNvSpPr/>
          <p:nvPr/>
        </p:nvSpPr>
        <p:spPr>
          <a:xfrm>
            <a:off x="1382661" y="1406387"/>
            <a:ext cx="2610464" cy="44335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testSubscriptionCharge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 subscription charge"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80000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taxRate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2500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///Optional, but if </a:t>
            </a:r>
            <a:r>
              <a:rPr lang="en-GB" sz="800" b="0" dirty="0" err="1">
                <a:solidFill>
                  <a:srgbClr val="5F8FBF"/>
                </a:solidFill>
                <a:effectLst/>
                <a:latin typeface="IBMPlexMono"/>
              </a:rPr>
              <a:t>taxAmount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 is stated with an amount, this is needed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taxAmount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20000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///Optional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100000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80000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],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100000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"testSubscriptionCharge123"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},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"notifications"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webHooks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payment.charge.created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"https://test.dk"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eventName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payment.refund.initiated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"https://test.dk"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"authorization"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"123456789"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62CAEC-AC78-6D93-FBA0-9AC70999A3B7}"/>
              </a:ext>
            </a:extLst>
          </p:cNvPr>
          <p:cNvSpPr/>
          <p:nvPr/>
        </p:nvSpPr>
        <p:spPr>
          <a:xfrm>
            <a:off x="4630723" y="1214274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The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body for </a:t>
            </a:r>
            <a:r>
              <a:rPr lang="da-DK" dirty="0" err="1">
                <a:solidFill>
                  <a:schemeClr val="tx1"/>
                </a:solidFill>
              </a:rPr>
              <a:t>both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regular</a:t>
            </a:r>
            <a:r>
              <a:rPr lang="da-DK" dirty="0">
                <a:solidFill>
                  <a:schemeClr val="tx1"/>
                </a:solidFill>
              </a:rPr>
              <a:t> and UCOF </a:t>
            </a:r>
            <a:r>
              <a:rPr lang="da-DK" dirty="0" err="1">
                <a:solidFill>
                  <a:schemeClr val="tx1"/>
                </a:solidFill>
              </a:rPr>
              <a:t>subscriptions</a:t>
            </a:r>
            <a:r>
              <a:rPr lang="da-DK" dirty="0">
                <a:solidFill>
                  <a:schemeClr val="tx1"/>
                </a:solidFill>
              </a:rPr>
              <a:t> look the same. The </a:t>
            </a:r>
            <a:r>
              <a:rPr lang="da-DK" dirty="0" err="1">
                <a:solidFill>
                  <a:schemeClr val="tx1"/>
                </a:solidFill>
              </a:rPr>
              <a:t>only</a:t>
            </a:r>
            <a:r>
              <a:rPr lang="da-DK" dirty="0">
                <a:solidFill>
                  <a:schemeClr val="tx1"/>
                </a:solidFill>
              </a:rPr>
              <a:t> difference is the url </a:t>
            </a:r>
            <a:r>
              <a:rPr lang="da-DK" dirty="0" err="1">
                <a:solidFill>
                  <a:schemeClr val="tx1"/>
                </a:solidFill>
              </a:rPr>
              <a:t>used</a:t>
            </a:r>
            <a:r>
              <a:rPr lang="da-DK" dirty="0">
                <a:solidFill>
                  <a:schemeClr val="tx1"/>
                </a:solidFill>
              </a:rPr>
              <a:t>: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- Regular: </a:t>
            </a:r>
            <a:r>
              <a:rPr lang="en-GB" b="0" i="0" dirty="0">
                <a:solidFill>
                  <a:srgbClr val="212121"/>
                </a:solidFill>
                <a:effectLst/>
                <a:latin typeface="Inter"/>
              </a:rPr>
              <a:t>/v1/subscriptions/</a:t>
            </a:r>
            <a:r>
              <a:rPr lang="en-GB" b="0" i="0" dirty="0">
                <a:solidFill>
                  <a:schemeClr val="tx1"/>
                </a:solidFill>
                <a:effectLst/>
                <a:latin typeface="Inter"/>
              </a:rPr>
              <a:t>{</a:t>
            </a:r>
            <a:r>
              <a:rPr lang="en-GB" b="0" i="0" dirty="0" err="1">
                <a:solidFill>
                  <a:schemeClr val="tx1"/>
                </a:solidFill>
                <a:effectLst/>
                <a:latin typeface="Inter"/>
              </a:rPr>
              <a:t>subscriptionId</a:t>
            </a:r>
            <a:r>
              <a:rPr lang="en-GB" b="0" i="0" dirty="0">
                <a:solidFill>
                  <a:schemeClr val="tx1"/>
                </a:solidFill>
                <a:effectLst/>
                <a:latin typeface="Inter"/>
              </a:rPr>
              <a:t> </a:t>
            </a:r>
            <a:r>
              <a:rPr lang="en-GB" dirty="0">
                <a:solidFill>
                  <a:schemeClr val="tx1"/>
                </a:solidFill>
                <a:latin typeface="Inter"/>
              </a:rPr>
              <a:t>here}/charges</a:t>
            </a:r>
            <a:br>
              <a:rPr lang="en-GB" dirty="0">
                <a:solidFill>
                  <a:schemeClr val="tx1"/>
                </a:solidFill>
                <a:latin typeface="Inter"/>
              </a:rPr>
            </a:br>
            <a:r>
              <a:rPr lang="en-GB" dirty="0">
                <a:solidFill>
                  <a:schemeClr val="tx1"/>
                </a:solidFill>
                <a:latin typeface="Inter"/>
              </a:rPr>
              <a:t>- UCOF: </a:t>
            </a:r>
            <a:r>
              <a:rPr lang="en-GB" b="0" i="0" dirty="0">
                <a:solidFill>
                  <a:srgbClr val="212121"/>
                </a:solidFill>
                <a:effectLst/>
                <a:latin typeface="Inter"/>
              </a:rPr>
              <a:t>/v1/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Inter"/>
              </a:rPr>
              <a:t>unscheduledsubscriptions</a:t>
            </a:r>
            <a:r>
              <a:rPr lang="en-GB" b="0" i="0" dirty="0">
                <a:solidFill>
                  <a:srgbClr val="212121"/>
                </a:solidFill>
                <a:effectLst/>
                <a:latin typeface="Inter"/>
              </a:rPr>
              <a:t>/</a:t>
            </a:r>
            <a:r>
              <a:rPr lang="en-GB" dirty="0">
                <a:solidFill>
                  <a:schemeClr val="tx1"/>
                </a:solidFill>
                <a:latin typeface="Inter"/>
              </a:rPr>
              <a:t>{</a:t>
            </a:r>
            <a:r>
              <a:rPr lang="en-GB" dirty="0" err="1">
                <a:solidFill>
                  <a:schemeClr val="tx1"/>
                </a:solidFill>
                <a:latin typeface="Inter"/>
              </a:rPr>
              <a:t>subscriptionId</a:t>
            </a:r>
            <a:r>
              <a:rPr lang="en-GB" dirty="0">
                <a:solidFill>
                  <a:schemeClr val="tx1"/>
                </a:solidFill>
                <a:latin typeface="Inter"/>
              </a:rPr>
              <a:t> here}/charges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Inter"/>
              </a:rPr>
              <a:t>When you make a POST request and everything is stated as intended, you should receive the following: </a:t>
            </a:r>
            <a:br>
              <a:rPr lang="en-GB" dirty="0">
                <a:solidFill>
                  <a:schemeClr val="tx1"/>
                </a:solidFill>
                <a:latin typeface="Inter"/>
              </a:rPr>
            </a:br>
            <a: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  <a:t>            </a:t>
            </a:r>
            <a:r>
              <a:rPr lang="en-GB" sz="11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11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11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1100" b="0" dirty="0">
                <a:solidFill>
                  <a:srgbClr val="0451A5"/>
                </a:solidFill>
                <a:effectLst/>
                <a:latin typeface="IBMPlexMono"/>
              </a:rPr>
              <a:t>"16bd352da1304e319e3e30183fe5c346"</a:t>
            </a:r>
            <a: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  <a:t>            </a:t>
            </a:r>
            <a:r>
              <a:rPr lang="en-GB" sz="11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1100" b="0" dirty="0" err="1">
                <a:solidFill>
                  <a:srgbClr val="A31515"/>
                </a:solidFill>
                <a:effectLst/>
                <a:latin typeface="IBMPlexMono"/>
              </a:rPr>
              <a:t>chargeId</a:t>
            </a:r>
            <a:r>
              <a:rPr lang="en-GB" sz="11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1100" b="0" dirty="0">
                <a:solidFill>
                  <a:srgbClr val="0451A5"/>
                </a:solidFill>
                <a:effectLst/>
                <a:latin typeface="IBMPlexMono"/>
              </a:rPr>
              <a:t>"d72fe32cb0a84ae6b0a4efd6703ca741“</a:t>
            </a:r>
            <a:br>
              <a:rPr lang="en-GB" sz="1100" dirty="0">
                <a:solidFill>
                  <a:srgbClr val="000000"/>
                </a:solidFill>
                <a:latin typeface="IBMPlexMono"/>
              </a:rPr>
            </a:br>
            <a:r>
              <a:rPr lang="en-GB" sz="1100" dirty="0">
                <a:solidFill>
                  <a:srgbClr val="000000"/>
                </a:solidFill>
                <a:latin typeface="IBMPlexMono"/>
              </a:rPr>
              <a:t>          </a:t>
            </a:r>
            <a: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  <a:br>
              <a:rPr lang="en-GB" sz="1100" b="0" dirty="0">
                <a:solidFill>
                  <a:srgbClr val="000000"/>
                </a:solidFill>
                <a:effectLst/>
                <a:latin typeface="IBMPlexMono"/>
              </a:rPr>
            </a:br>
            <a:r>
              <a:rPr lang="en-GB" b="0" dirty="0">
                <a:solidFill>
                  <a:srgbClr val="000000"/>
                </a:solidFill>
                <a:effectLst/>
                <a:latin typeface="IBMPlexMono"/>
              </a:rPr>
              <a:t>This does not mean that the payment has been charged, but      only that Easy has received the charge request and </a:t>
            </a:r>
            <a:r>
              <a:rPr lang="en-GB" dirty="0">
                <a:solidFill>
                  <a:srgbClr val="000000"/>
                </a:solidFill>
                <a:latin typeface="IBMPlexMono"/>
              </a:rPr>
              <a:t>has sent the charge request to the issuer. For receiving the status of the transaction, you make use of the webhooks to be notified of the status.</a:t>
            </a:r>
            <a:endParaRPr lang="en-GB" sz="1100" b="0" dirty="0">
              <a:solidFill>
                <a:srgbClr val="000000"/>
              </a:solidFill>
              <a:effectLst/>
              <a:latin typeface="IBMPlexMon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9020F23-C346-9F20-4935-55A783067586}"/>
              </a:ext>
            </a:extLst>
          </p:cNvPr>
          <p:cNvSpPr/>
          <p:nvPr/>
        </p:nvSpPr>
        <p:spPr>
          <a:xfrm>
            <a:off x="1154061" y="6892427"/>
            <a:ext cx="3067664" cy="4817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5A78B6B-3BFC-A75D-796D-63FEC46FDE31}"/>
              </a:ext>
            </a:extLst>
          </p:cNvPr>
          <p:cNvSpPr/>
          <p:nvPr/>
        </p:nvSpPr>
        <p:spPr>
          <a:xfrm>
            <a:off x="1382661" y="7084540"/>
            <a:ext cx="2610464" cy="44335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externalBulkChargeId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"test00002264"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///Must be unique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"0ae59c6b24a04426996b3be15612a21d"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"test123"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 123"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],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"testexternalOrderNo1"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C32466-D280-8D17-044F-D2EF12A8531F}"/>
              </a:ext>
            </a:extLst>
          </p:cNvPr>
          <p:cNvSpPr txBox="1"/>
          <p:nvPr/>
        </p:nvSpPr>
        <p:spPr>
          <a:xfrm>
            <a:off x="2687893" y="5994626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i="1" u="sng" dirty="0">
                <a:solidFill>
                  <a:schemeClr val="accent1"/>
                </a:solidFill>
              </a:rPr>
              <a:t> </a:t>
            </a:r>
            <a:r>
              <a:rPr lang="da-DK" sz="900" b="1" u="sng" dirty="0">
                <a:solidFill>
                  <a:schemeClr val="accent1"/>
                </a:solidFill>
              </a:rPr>
              <a:t>(</a:t>
            </a:r>
            <a:r>
              <a:rPr lang="da-DK" sz="900" b="1" u="sng" dirty="0" err="1">
                <a:solidFill>
                  <a:schemeClr val="accent1"/>
                </a:solidFill>
              </a:rPr>
              <a:t>regular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r>
              <a:rPr lang="da-DK" sz="900" b="1" i="1" u="sng" dirty="0">
                <a:solidFill>
                  <a:schemeClr val="accent1"/>
                </a:solidFill>
              </a:rPr>
              <a:t> </a:t>
            </a:r>
            <a:r>
              <a:rPr lang="da-DK" sz="900" b="1" u="sng" dirty="0">
                <a:solidFill>
                  <a:schemeClr val="accent1"/>
                </a:solidFill>
              </a:rPr>
              <a:t>and</a:t>
            </a:r>
            <a:r>
              <a:rPr lang="da-DK" sz="900" b="1" i="1" u="sng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i="1" u="sng" dirty="0">
                <a:solidFill>
                  <a:schemeClr val="accent1"/>
                </a:solidFill>
              </a:rPr>
              <a:t> </a:t>
            </a:r>
            <a:r>
              <a:rPr lang="da-DK" sz="900" b="1" u="sng" dirty="0">
                <a:solidFill>
                  <a:schemeClr val="accent1"/>
                </a:solidFill>
              </a:rPr>
              <a:t>(UCOF)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58EBD77-3520-76D2-F41C-1D8D4C853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882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219130B-736A-8454-CADE-2CD5362F76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72433BE-294A-D664-881E-47164B42DE08}"/>
              </a:ext>
            </a:extLst>
          </p:cNvPr>
          <p:cNvSpPr/>
          <p:nvPr/>
        </p:nvSpPr>
        <p:spPr>
          <a:xfrm>
            <a:off x="127163" y="100228"/>
            <a:ext cx="11950537" cy="66484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8847B-79D0-60FD-9B98-AFA9F9D572E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91887" y="1047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8A1A3-2497-85F5-15F3-7E5CE7782B99}"/>
              </a:ext>
            </a:extLst>
          </p:cNvPr>
          <p:cNvSpPr txBox="1"/>
          <p:nvPr/>
        </p:nvSpPr>
        <p:spPr>
          <a:xfrm>
            <a:off x="11148397" y="300720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4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221BB-C2D1-1BD5-9ABF-E05905B8EB50}"/>
              </a:ext>
            </a:extLst>
          </p:cNvPr>
          <p:cNvSpPr txBox="1"/>
          <p:nvPr/>
        </p:nvSpPr>
        <p:spPr>
          <a:xfrm>
            <a:off x="-3742" y="628737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Bulk charge of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subscriptions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BE6A5B-1C59-E281-2087-2AB540585AF4}"/>
              </a:ext>
            </a:extLst>
          </p:cNvPr>
          <p:cNvSpPr/>
          <p:nvPr/>
        </p:nvSpPr>
        <p:spPr>
          <a:xfrm>
            <a:off x="796954" y="1035234"/>
            <a:ext cx="10494933" cy="51829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F841B4-8AA0-E2D8-642D-CEA72106FA42}"/>
              </a:ext>
            </a:extLst>
          </p:cNvPr>
          <p:cNvSpPr/>
          <p:nvPr/>
        </p:nvSpPr>
        <p:spPr>
          <a:xfrm>
            <a:off x="1154061" y="1214274"/>
            <a:ext cx="3067664" cy="4817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6A8006-7A96-44D6-24BB-BE33B019BC9E}"/>
              </a:ext>
            </a:extLst>
          </p:cNvPr>
          <p:cNvSpPr/>
          <p:nvPr/>
        </p:nvSpPr>
        <p:spPr>
          <a:xfrm>
            <a:off x="1382661" y="1406387"/>
            <a:ext cx="2610464" cy="44335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externalBulkChargeId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"test00002264"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 </a:t>
            </a:r>
            <a:r>
              <a:rPr lang="en-GB" sz="800" b="0" dirty="0">
                <a:solidFill>
                  <a:srgbClr val="5F8FBF"/>
                </a:solidFill>
                <a:effectLst/>
                <a:latin typeface="IBMPlexMono"/>
              </a:rPr>
              <a:t>///Must be unique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"0ae59c6b24a04426996b3be15612a21d"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"order"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"items"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"test123"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"name"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 123"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"quantity"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"unit"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0451A5"/>
                </a:solidFill>
                <a:effectLst/>
                <a:latin typeface="IBMPlexMono"/>
              </a:rPr>
              <a:t>stk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unitPrice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grossTotalAmount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netTotalAmount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],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50000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"testexternalOrderNo1"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62CAEC-AC78-6D93-FBA0-9AC70999A3B7}"/>
              </a:ext>
            </a:extLst>
          </p:cNvPr>
          <p:cNvSpPr/>
          <p:nvPr/>
        </p:nvSpPr>
        <p:spPr>
          <a:xfrm>
            <a:off x="4630723" y="1214274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externalBulkChargeId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unique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identifier</a:t>
            </a:r>
            <a:r>
              <a:rPr lang="da-DK" dirty="0">
                <a:solidFill>
                  <a:schemeClr val="tx1"/>
                </a:solidFill>
              </a:rPr>
              <a:t> for the </a:t>
            </a:r>
            <a:r>
              <a:rPr lang="da-DK" dirty="0" err="1">
                <a:solidFill>
                  <a:schemeClr val="tx1"/>
                </a:solidFill>
              </a:rPr>
              <a:t>particular</a:t>
            </a:r>
            <a:r>
              <a:rPr lang="da-DK" dirty="0">
                <a:solidFill>
                  <a:schemeClr val="tx1"/>
                </a:solidFill>
              </a:rPr>
              <a:t> bulk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make</a:t>
            </a:r>
            <a:r>
              <a:rPr lang="da-DK" dirty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  <a:latin typeface="Int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unscheduledSubscriptions</a:t>
            </a:r>
            <a:r>
              <a:rPr lang="da-DK" dirty="0">
                <a:solidFill>
                  <a:schemeClr val="tx1"/>
                </a:solidFill>
              </a:rPr>
              <a:t> – (array) for </a:t>
            </a:r>
            <a:r>
              <a:rPr lang="da-DK" dirty="0" err="1">
                <a:solidFill>
                  <a:schemeClr val="tx1"/>
                </a:solidFill>
              </a:rPr>
              <a:t>each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/</a:t>
            </a:r>
            <a:r>
              <a:rPr lang="da-DK" dirty="0" err="1">
                <a:solidFill>
                  <a:schemeClr val="tx1"/>
                </a:solidFill>
              </a:rPr>
              <a:t>subscriptionId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state</a:t>
            </a:r>
            <a:r>
              <a:rPr lang="da-DK" dirty="0">
                <a:solidFill>
                  <a:schemeClr val="tx1"/>
                </a:solidFill>
              </a:rPr>
              <a:t> an </a:t>
            </a:r>
            <a:r>
              <a:rPr lang="da-DK" dirty="0" err="1">
                <a:solidFill>
                  <a:schemeClr val="tx1"/>
                </a:solidFill>
              </a:rPr>
              <a:t>order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together</a:t>
            </a:r>
            <a:r>
              <a:rPr lang="da-DK" dirty="0">
                <a:solidFill>
                  <a:schemeClr val="tx1"/>
                </a:solidFill>
              </a:rPr>
              <a:t> with the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Each</a:t>
            </a:r>
            <a:r>
              <a:rPr lang="da-DK" dirty="0">
                <a:solidFill>
                  <a:schemeClr val="tx1"/>
                </a:solidFill>
              </a:rPr>
              <a:t> bulk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may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contain</a:t>
            </a:r>
            <a:r>
              <a:rPr lang="da-DK" dirty="0">
                <a:solidFill>
                  <a:schemeClr val="tx1"/>
                </a:solidFill>
              </a:rPr>
              <a:t> 1 </a:t>
            </a:r>
            <a:r>
              <a:rPr lang="da-DK" dirty="0" err="1">
                <a:solidFill>
                  <a:schemeClr val="tx1"/>
                </a:solidFill>
              </a:rPr>
              <a:t>subscriptionId</a:t>
            </a:r>
            <a:r>
              <a:rPr lang="da-DK" dirty="0">
                <a:solidFill>
                  <a:schemeClr val="tx1"/>
                </a:solidFill>
              </a:rPr>
              <a:t> but </a:t>
            </a:r>
            <a:r>
              <a:rPr lang="da-DK" dirty="0" err="1">
                <a:solidFill>
                  <a:schemeClr val="tx1"/>
                </a:solidFill>
              </a:rPr>
              <a:t>should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always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containing</a:t>
            </a:r>
            <a:r>
              <a:rPr lang="da-DK" dirty="0">
                <a:solidFill>
                  <a:schemeClr val="tx1"/>
                </a:solidFill>
              </a:rPr>
              <a:t> as </a:t>
            </a:r>
            <a:r>
              <a:rPr lang="da-DK" dirty="0" err="1">
                <a:solidFill>
                  <a:schemeClr val="tx1"/>
                </a:solidFill>
              </a:rPr>
              <a:t>many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subscriptions</a:t>
            </a:r>
            <a:r>
              <a:rPr lang="da-DK" dirty="0">
                <a:solidFill>
                  <a:schemeClr val="tx1"/>
                </a:solidFill>
              </a:rPr>
              <a:t> as </a:t>
            </a:r>
            <a:r>
              <a:rPr lang="da-DK" dirty="0" err="1">
                <a:solidFill>
                  <a:schemeClr val="tx1"/>
                </a:solidFill>
              </a:rPr>
              <a:t>possible</a:t>
            </a:r>
            <a:r>
              <a:rPr lang="da-DK" dirty="0">
                <a:solidFill>
                  <a:schemeClr val="tx1"/>
                </a:solidFill>
              </a:rPr>
              <a:t> up to 20.000 per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For the </a:t>
            </a:r>
            <a:r>
              <a:rPr lang="da-DK" dirty="0" err="1">
                <a:solidFill>
                  <a:schemeClr val="tx1"/>
                </a:solidFill>
              </a:rPr>
              <a:t>best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possible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outcome</a:t>
            </a:r>
            <a:r>
              <a:rPr lang="da-DK" dirty="0">
                <a:solidFill>
                  <a:schemeClr val="tx1"/>
                </a:solidFill>
              </a:rPr>
              <a:t> of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run, </a:t>
            </a:r>
            <a:r>
              <a:rPr lang="da-DK" dirty="0" err="1">
                <a:solidFill>
                  <a:schemeClr val="tx1"/>
                </a:solidFill>
              </a:rPr>
              <a:t>we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strongly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recommend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have a </a:t>
            </a:r>
            <a:r>
              <a:rPr lang="da-DK" dirty="0" err="1">
                <a:solidFill>
                  <a:schemeClr val="tx1"/>
                </a:solidFill>
              </a:rPr>
              <a:t>cron</a:t>
            </a:r>
            <a:r>
              <a:rPr lang="da-DK" dirty="0">
                <a:solidFill>
                  <a:schemeClr val="tx1"/>
                </a:solidFill>
              </a:rPr>
              <a:t> job </a:t>
            </a:r>
            <a:r>
              <a:rPr lang="da-DK" dirty="0" err="1">
                <a:solidFill>
                  <a:schemeClr val="tx1"/>
                </a:solidFill>
              </a:rPr>
              <a:t>doing</a:t>
            </a:r>
            <a:r>
              <a:rPr lang="da-DK" dirty="0">
                <a:solidFill>
                  <a:schemeClr val="tx1"/>
                </a:solidFill>
              </a:rPr>
              <a:t> the task </a:t>
            </a:r>
            <a:r>
              <a:rPr lang="da-DK" dirty="0" err="1">
                <a:solidFill>
                  <a:schemeClr val="tx1"/>
                </a:solidFill>
              </a:rPr>
              <a:t>between</a:t>
            </a:r>
            <a:r>
              <a:rPr lang="da-DK" dirty="0">
                <a:solidFill>
                  <a:schemeClr val="tx1"/>
                </a:solidFill>
              </a:rPr>
              <a:t> 01:15 and 05:00 CE(S)T. Please note </a:t>
            </a:r>
            <a:r>
              <a:rPr lang="da-DK" dirty="0" err="1">
                <a:solidFill>
                  <a:schemeClr val="tx1"/>
                </a:solidFill>
              </a:rPr>
              <a:t>that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Easy</a:t>
            </a:r>
            <a:r>
              <a:rPr lang="da-DK" dirty="0">
                <a:solidFill>
                  <a:schemeClr val="tx1"/>
                </a:solidFill>
              </a:rPr>
              <a:t> is </a:t>
            </a:r>
            <a:r>
              <a:rPr lang="da-DK" dirty="0" err="1">
                <a:solidFill>
                  <a:schemeClr val="tx1"/>
                </a:solidFill>
              </a:rPr>
              <a:t>having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scheduled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maintenance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between</a:t>
            </a:r>
            <a:r>
              <a:rPr lang="da-DK" dirty="0">
                <a:solidFill>
                  <a:schemeClr val="tx1"/>
                </a:solidFill>
              </a:rPr>
              <a:t> 23:00 and 01:00 </a:t>
            </a:r>
            <a:r>
              <a:rPr lang="da-DK" dirty="0" err="1">
                <a:solidFill>
                  <a:schemeClr val="tx1"/>
                </a:solidFill>
              </a:rPr>
              <a:t>each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night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ensure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best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possible</a:t>
            </a:r>
            <a:r>
              <a:rPr lang="da-DK" dirty="0">
                <a:solidFill>
                  <a:schemeClr val="tx1"/>
                </a:solidFill>
              </a:rPr>
              <a:t> performance </a:t>
            </a:r>
            <a:r>
              <a:rPr lang="da-DK" dirty="0" err="1">
                <a:solidFill>
                  <a:schemeClr val="tx1"/>
                </a:solidFill>
              </a:rPr>
              <a:t>each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day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it’s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therefore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advisable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condone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any</a:t>
            </a:r>
            <a:r>
              <a:rPr lang="da-DK" dirty="0">
                <a:solidFill>
                  <a:schemeClr val="tx1"/>
                </a:solidFill>
              </a:rPr>
              <a:t> bulk runs in </a:t>
            </a:r>
            <a:r>
              <a:rPr lang="da-DK" dirty="0" err="1">
                <a:solidFill>
                  <a:schemeClr val="tx1"/>
                </a:solidFill>
              </a:rPr>
              <a:t>this</a:t>
            </a:r>
            <a:r>
              <a:rPr lang="da-DK" dirty="0">
                <a:solidFill>
                  <a:schemeClr val="tx1"/>
                </a:solidFill>
              </a:rPr>
              <a:t> time span, </a:t>
            </a:r>
            <a:r>
              <a:rPr lang="da-DK" dirty="0" err="1">
                <a:solidFill>
                  <a:schemeClr val="tx1"/>
                </a:solidFill>
              </a:rPr>
              <a:t>since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it’ll</a:t>
            </a:r>
            <a:r>
              <a:rPr lang="da-DK" dirty="0">
                <a:solidFill>
                  <a:schemeClr val="tx1"/>
                </a:solidFill>
              </a:rPr>
              <a:t> cause for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bulk run to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heavily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affected</a:t>
            </a:r>
            <a:r>
              <a:rPr lang="da-DK" dirty="0">
                <a:solidFill>
                  <a:schemeClr val="tx1"/>
                </a:solidFill>
              </a:rPr>
              <a:t> to do so.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AE17D06-6048-27DC-074B-BAF8CFB02360}"/>
              </a:ext>
            </a:extLst>
          </p:cNvPr>
          <p:cNvSpPr/>
          <p:nvPr/>
        </p:nvSpPr>
        <p:spPr>
          <a:xfrm>
            <a:off x="1154061" y="6922641"/>
            <a:ext cx="3067664" cy="4817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1371DAB-E2C9-B1E5-BCD8-0BCF3BC82C48}"/>
              </a:ext>
            </a:extLst>
          </p:cNvPr>
          <p:cNvSpPr/>
          <p:nvPr/>
        </p:nvSpPr>
        <p:spPr>
          <a:xfrm>
            <a:off x="1382661" y="7114754"/>
            <a:ext cx="2610464" cy="44335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"3f60b0c99cff44c6b2bd1bea68685b57"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"ea6fe016160b4e478d8822ee289f078e"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"Failed"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"message"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"Direct charge failed for payment id: ea6fe016160b4e478d8822ee289f078e.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ErrorMessage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: Refused by 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"code"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"51"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"source"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3"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"0ae59c6b24a04426996b3be15612a21d"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"023ae782c1fb42e799b6142b5fb738dd"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chargeId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"686d47b6df064ec9949d6deb0e7db326"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"Succeeded"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"61f9e32bd1044faeb27a75ba57e090b6"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"50b127a5373a45969fd776277cf83cdf"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chargeId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"bdcf8bdcd2124a0b84b852188e447c24"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"Succeeded"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5"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"91afd1a75e8341f6b9f496ff5b1ae00a"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"a3c8f787c9a94ca68df6297be95108a3"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"Failed"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"message"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"Direct charge failed for payment id: a3c8f787c9a94ca68df6297be95108a3.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ErrorMessage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: Refused by 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"code"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"source"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4"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"more"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"Done"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278F26-749C-F35A-7773-EEB46DA59D90}"/>
              </a:ext>
            </a:extLst>
          </p:cNvPr>
          <p:cNvSpPr txBox="1"/>
          <p:nvPr/>
        </p:nvSpPr>
        <p:spPr>
          <a:xfrm>
            <a:off x="3198337" y="6000827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E8E5874-A01D-8396-0748-7CD4A7BF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169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880"/>
                            </p:stCondLst>
                            <p:childTnLst>
                              <p:par>
                                <p:cTn id="1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38E77AC-84E0-AF45-4FF4-4A4ACBD14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72433BE-294A-D664-881E-47164B42DE08}"/>
              </a:ext>
            </a:extLst>
          </p:cNvPr>
          <p:cNvSpPr/>
          <p:nvPr/>
        </p:nvSpPr>
        <p:spPr>
          <a:xfrm>
            <a:off x="127163" y="100228"/>
            <a:ext cx="11950537" cy="66484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8847B-79D0-60FD-9B98-AFA9F9D572E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91887" y="1047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8A1A3-2497-85F5-15F3-7E5CE7782B99}"/>
              </a:ext>
            </a:extLst>
          </p:cNvPr>
          <p:cNvSpPr txBox="1"/>
          <p:nvPr/>
        </p:nvSpPr>
        <p:spPr>
          <a:xfrm>
            <a:off x="11148397" y="300720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4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221BB-C2D1-1BD5-9ABF-E05905B8EB50}"/>
              </a:ext>
            </a:extLst>
          </p:cNvPr>
          <p:cNvSpPr txBox="1"/>
          <p:nvPr/>
        </p:nvSpPr>
        <p:spPr>
          <a:xfrm>
            <a:off x="-3742" y="628737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Retrieve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bulk charge status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BE6A5B-1C59-E281-2087-2AB540585AF4}"/>
              </a:ext>
            </a:extLst>
          </p:cNvPr>
          <p:cNvSpPr/>
          <p:nvPr/>
        </p:nvSpPr>
        <p:spPr>
          <a:xfrm>
            <a:off x="796954" y="1035234"/>
            <a:ext cx="10494933" cy="51829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F841B4-8AA0-E2D8-642D-CEA72106FA42}"/>
              </a:ext>
            </a:extLst>
          </p:cNvPr>
          <p:cNvSpPr/>
          <p:nvPr/>
        </p:nvSpPr>
        <p:spPr>
          <a:xfrm>
            <a:off x="1154061" y="1214274"/>
            <a:ext cx="3067664" cy="4817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6A8006-7A96-44D6-24BB-BE33B019BC9E}"/>
              </a:ext>
            </a:extLst>
          </p:cNvPr>
          <p:cNvSpPr/>
          <p:nvPr/>
        </p:nvSpPr>
        <p:spPr>
          <a:xfrm>
            <a:off x="1382661" y="1406387"/>
            <a:ext cx="2610464" cy="44335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"3f60b0c99cff44c6b2bd1bea68685b57"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"ea6fe016160b4e478d8822ee289f078e"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"Failed"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"message"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"Direct charge failed for payment id: ea6fe016160b4e478d8822ee289f078e.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ErrorMessage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: Refused by 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"code"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"51"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"source"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3"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"0ae59c6b24a04426996b3be15612a21d"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"023ae782c1fb42e799b6142b5fb738dd"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chargeId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"686d47b6df064ec9949d6deb0e7db326"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"Succeeded"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"61f9e32bd1044faeb27a75ba57e090b6"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"50b127a5373a45969fd776277cf83cdf"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chargeId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"bdcf8bdcd2124a0b84b852188e447c24"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"Succeeded"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5"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"91afd1a75e8341f6b9f496ff5b1ae00a"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"a3c8f787c9a94ca68df6297be95108a3"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"Failed"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"message"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"Direct charge failed for payment id: a3c8f787c9a94ca68df6297be95108a3.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ErrorMessage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: Refused by 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"code"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"source"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4"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"more"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"Done"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62CAEC-AC78-6D93-FBA0-9AC70999A3B7}"/>
              </a:ext>
            </a:extLst>
          </p:cNvPr>
          <p:cNvSpPr/>
          <p:nvPr/>
        </p:nvSpPr>
        <p:spPr>
          <a:xfrm>
            <a:off x="4630723" y="1214274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Instead</a:t>
            </a:r>
            <a:r>
              <a:rPr lang="da-DK" dirty="0">
                <a:solidFill>
                  <a:schemeClr val="tx1"/>
                </a:solidFill>
              </a:rPr>
              <a:t> of </a:t>
            </a:r>
            <a:r>
              <a:rPr lang="da-DK" dirty="0" err="1">
                <a:solidFill>
                  <a:schemeClr val="tx1"/>
                </a:solidFill>
              </a:rPr>
              <a:t>having</a:t>
            </a:r>
            <a:r>
              <a:rPr lang="da-DK" dirty="0">
                <a:solidFill>
                  <a:schemeClr val="tx1"/>
                </a:solidFill>
              </a:rPr>
              <a:t> webhooks </a:t>
            </a:r>
            <a:r>
              <a:rPr lang="da-DK" dirty="0" err="1">
                <a:solidFill>
                  <a:schemeClr val="tx1"/>
                </a:solidFill>
              </a:rPr>
              <a:t>attached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each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subscriptionId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should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make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use</a:t>
            </a:r>
            <a:r>
              <a:rPr lang="da-DK" dirty="0">
                <a:solidFill>
                  <a:schemeClr val="tx1"/>
                </a:solidFill>
              </a:rPr>
              <a:t> of the API GET </a:t>
            </a:r>
            <a:r>
              <a:rPr lang="en-GB" dirty="0">
                <a:solidFill>
                  <a:schemeClr val="tx1"/>
                </a:solidFill>
              </a:rPr>
              <a:t>/</a:t>
            </a:r>
            <a:r>
              <a:rPr lang="en-GB" dirty="0" err="1">
                <a:solidFill>
                  <a:schemeClr val="tx1"/>
                </a:solidFill>
              </a:rPr>
              <a:t>unscheduledsubscriptions</a:t>
            </a:r>
            <a:r>
              <a:rPr lang="en-GB" dirty="0">
                <a:solidFill>
                  <a:schemeClr val="tx1"/>
                </a:solidFill>
              </a:rPr>
              <a:t>/charges/{</a:t>
            </a:r>
            <a:r>
              <a:rPr lang="en-GB" dirty="0" err="1">
                <a:solidFill>
                  <a:schemeClr val="tx1"/>
                </a:solidFill>
              </a:rPr>
              <a:t>subscriptionId</a:t>
            </a:r>
            <a:r>
              <a:rPr lang="en-GB" dirty="0">
                <a:solidFill>
                  <a:schemeClr val="tx1"/>
                </a:solidFill>
              </a:rPr>
              <a:t>} ?</a:t>
            </a:r>
            <a:r>
              <a:rPr lang="en-GB" dirty="0" err="1">
                <a:solidFill>
                  <a:schemeClr val="tx1"/>
                </a:solidFill>
              </a:rPr>
              <a:t>pageSize</a:t>
            </a:r>
            <a:r>
              <a:rPr lang="en-GB" dirty="0">
                <a:solidFill>
                  <a:schemeClr val="tx1"/>
                </a:solidFill>
              </a:rPr>
              <a:t>={number of subscriptions you wish to retrieve}&amp;</a:t>
            </a:r>
            <a:r>
              <a:rPr lang="en-GB" dirty="0" err="1">
                <a:solidFill>
                  <a:schemeClr val="tx1"/>
                </a:solidFill>
              </a:rPr>
              <a:t>pageNumber</a:t>
            </a:r>
            <a:r>
              <a:rPr lang="en-GB" dirty="0">
                <a:solidFill>
                  <a:schemeClr val="tx1"/>
                </a:solidFill>
              </a:rPr>
              <a:t>={0-XXX}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This will ensure you receive status for the entire bulk and less traffic going back and forth and easier mapping of weekly/biweekly/monthly bulk run.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Bulk charges </a:t>
            </a:r>
            <a:r>
              <a:rPr lang="da-DK" dirty="0" err="1">
                <a:solidFill>
                  <a:schemeClr val="tx1"/>
                </a:solidFill>
              </a:rPr>
              <a:t>containing</a:t>
            </a:r>
            <a:r>
              <a:rPr lang="da-DK" dirty="0">
                <a:solidFill>
                  <a:schemeClr val="tx1"/>
                </a:solidFill>
              </a:rPr>
              <a:t> 20.000 </a:t>
            </a:r>
            <a:r>
              <a:rPr lang="da-DK" dirty="0" err="1">
                <a:solidFill>
                  <a:schemeClr val="tx1"/>
                </a:solidFill>
              </a:rPr>
              <a:t>subscriptions</a:t>
            </a:r>
            <a:r>
              <a:rPr lang="da-DK" dirty="0">
                <a:solidFill>
                  <a:schemeClr val="tx1"/>
                </a:solidFill>
              </a:rPr>
              <a:t> done in the </a:t>
            </a:r>
            <a:r>
              <a:rPr lang="da-DK" dirty="0" err="1">
                <a:solidFill>
                  <a:schemeClr val="tx1"/>
                </a:solidFill>
              </a:rPr>
              <a:t>designated</a:t>
            </a:r>
            <a:r>
              <a:rPr lang="da-DK" dirty="0">
                <a:solidFill>
                  <a:schemeClr val="tx1"/>
                </a:solidFill>
              </a:rPr>
              <a:t> time span </a:t>
            </a:r>
            <a:r>
              <a:rPr lang="da-DK" dirty="0" err="1">
                <a:solidFill>
                  <a:schemeClr val="tx1"/>
                </a:solidFill>
              </a:rPr>
              <a:t>are</a:t>
            </a:r>
            <a:r>
              <a:rPr lang="da-DK" dirty="0">
                <a:solidFill>
                  <a:schemeClr val="tx1"/>
                </a:solidFill>
              </a:rPr>
              <a:t> in average </a:t>
            </a:r>
            <a:r>
              <a:rPr lang="da-DK" dirty="0" err="1">
                <a:solidFill>
                  <a:schemeClr val="tx1"/>
                </a:solidFill>
              </a:rPr>
              <a:t>taking</a:t>
            </a:r>
            <a:r>
              <a:rPr lang="da-DK" dirty="0">
                <a:solidFill>
                  <a:schemeClr val="tx1"/>
                </a:solidFill>
              </a:rPr>
              <a:t> 1 </a:t>
            </a:r>
            <a:r>
              <a:rPr lang="da-DK" dirty="0" err="1">
                <a:solidFill>
                  <a:schemeClr val="tx1"/>
                </a:solidFill>
              </a:rPr>
              <a:t>minute</a:t>
            </a:r>
            <a:r>
              <a:rPr lang="da-DK" dirty="0">
                <a:solidFill>
                  <a:schemeClr val="tx1"/>
                </a:solidFill>
              </a:rPr>
              <a:t> and 52 </a:t>
            </a:r>
            <a:r>
              <a:rPr lang="da-DK" dirty="0" err="1">
                <a:solidFill>
                  <a:schemeClr val="tx1"/>
                </a:solidFill>
              </a:rPr>
              <a:t>seconds</a:t>
            </a:r>
            <a:r>
              <a:rPr lang="da-DK" dirty="0">
                <a:solidFill>
                  <a:schemeClr val="tx1"/>
                </a:solidFill>
              </a:rPr>
              <a:t> from </a:t>
            </a:r>
            <a:r>
              <a:rPr lang="da-DK" dirty="0" err="1">
                <a:solidFill>
                  <a:schemeClr val="tx1"/>
                </a:solidFill>
              </a:rPr>
              <a:t>received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until</a:t>
            </a:r>
            <a:r>
              <a:rPr lang="da-DK" dirty="0">
                <a:solidFill>
                  <a:schemeClr val="tx1"/>
                </a:solidFill>
              </a:rPr>
              <a:t> the last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has </a:t>
            </a:r>
            <a:r>
              <a:rPr lang="da-DK" dirty="0" err="1">
                <a:solidFill>
                  <a:schemeClr val="tx1"/>
                </a:solidFill>
              </a:rPr>
              <a:t>been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charged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Subscriptions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declined</a:t>
            </a:r>
            <a:r>
              <a:rPr lang="da-DK" dirty="0">
                <a:solidFill>
                  <a:schemeClr val="tx1"/>
                </a:solidFill>
              </a:rPr>
              <a:t> with a </a:t>
            </a:r>
            <a:r>
              <a:rPr lang="da-DK" dirty="0" err="1">
                <a:solidFill>
                  <a:schemeClr val="tx1"/>
                </a:solidFill>
              </a:rPr>
              <a:t>hard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decline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should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attempted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again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before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customer</a:t>
            </a:r>
            <a:r>
              <a:rPr lang="da-DK" dirty="0">
                <a:solidFill>
                  <a:schemeClr val="tx1"/>
                </a:solidFill>
              </a:rPr>
              <a:t> has </a:t>
            </a:r>
            <a:r>
              <a:rPr lang="da-DK" dirty="0" err="1">
                <a:solidFill>
                  <a:schemeClr val="tx1"/>
                </a:solidFill>
              </a:rPr>
              <a:t>updated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with new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CEF4E4-4228-B998-3BE1-9E97A29EDE49}"/>
              </a:ext>
            </a:extLst>
          </p:cNvPr>
          <p:cNvSpPr txBox="1"/>
          <p:nvPr/>
        </p:nvSpPr>
        <p:spPr>
          <a:xfrm>
            <a:off x="3198337" y="6000827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058581B-0E2A-F5E9-4C68-752217BF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777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29558A4-023F-1765-1DE7-054AB8DE4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72433BE-294A-D664-881E-47164B42DE08}"/>
              </a:ext>
            </a:extLst>
          </p:cNvPr>
          <p:cNvSpPr/>
          <p:nvPr/>
        </p:nvSpPr>
        <p:spPr>
          <a:xfrm>
            <a:off x="127163" y="100228"/>
            <a:ext cx="11950537" cy="66484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8847B-79D0-60FD-9B98-AFA9F9D572E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91887" y="104775"/>
            <a:ext cx="792000" cy="79200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8A1A3-2497-85F5-15F3-7E5CE7782B99}"/>
              </a:ext>
            </a:extLst>
          </p:cNvPr>
          <p:cNvSpPr txBox="1"/>
          <p:nvPr/>
        </p:nvSpPr>
        <p:spPr>
          <a:xfrm>
            <a:off x="11148397" y="300720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4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221BB-C2D1-1BD5-9ABF-E05905B8EB50}"/>
              </a:ext>
            </a:extLst>
          </p:cNvPr>
          <p:cNvSpPr txBox="1"/>
          <p:nvPr/>
        </p:nvSpPr>
        <p:spPr>
          <a:xfrm>
            <a:off x="-3742" y="628737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Retrieve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bulk charge status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BE6A5B-1C59-E281-2087-2AB540585AF4}"/>
              </a:ext>
            </a:extLst>
          </p:cNvPr>
          <p:cNvSpPr/>
          <p:nvPr/>
        </p:nvSpPr>
        <p:spPr>
          <a:xfrm>
            <a:off x="796954" y="1035234"/>
            <a:ext cx="10494933" cy="51829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F841B4-8AA0-E2D8-642D-CEA72106FA42}"/>
              </a:ext>
            </a:extLst>
          </p:cNvPr>
          <p:cNvSpPr/>
          <p:nvPr/>
        </p:nvSpPr>
        <p:spPr>
          <a:xfrm>
            <a:off x="1154061" y="1214274"/>
            <a:ext cx="3067664" cy="4817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6A8006-7A96-44D6-24BB-BE33B019BC9E}"/>
              </a:ext>
            </a:extLst>
          </p:cNvPr>
          <p:cNvSpPr/>
          <p:nvPr/>
        </p:nvSpPr>
        <p:spPr>
          <a:xfrm>
            <a:off x="1382661" y="1406387"/>
            <a:ext cx="2610464" cy="44335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"3f60b0c99cff44c6b2bd1bea68685b57"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"ea6fe016160b4e478d8822ee289f078e"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"Failed"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"message"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"Direct charge failed for payment id: ea6fe016160b4e478d8822ee289f078e.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ErrorMessage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: Refused by 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"code"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"51"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"source"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3"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"0ae59c6b24a04426996b3be15612a21d"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"023ae782c1fb42e799b6142b5fb738dd"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chargeId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"686d47b6df064ec9949d6deb0e7db326"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"Succeeded"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"61f9e32bd1044faeb27a75ba57e090b6"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"50b127a5373a45969fd776277cf83cdf"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chargeId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"bdcf8bdcd2124a0b84b852188e447c24"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"Succeeded"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5"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unscheduledSubscriptionId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"91afd1a75e8341f6b9f496ff5b1ae00a"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"a3c8f787c9a94ca68df6297be95108a3"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"Failed"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"message"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"Direct charge failed for payment id: a3c8f787c9a94ca68df6297be95108a3.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ErrorMessage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: Refused by 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"code"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"05"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"source"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"Issuer"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externalReference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testBulkCharge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4"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"more"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1" dirty="0">
                <a:solidFill>
                  <a:srgbClr val="0451A5"/>
                </a:solidFill>
                <a:effectLst/>
                <a:latin typeface="IBMPlexMono"/>
              </a:rPr>
              <a:t>false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"status"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"Done"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62CAEC-AC78-6D93-FBA0-9AC70999A3B7}"/>
              </a:ext>
            </a:extLst>
          </p:cNvPr>
          <p:cNvSpPr/>
          <p:nvPr/>
        </p:nvSpPr>
        <p:spPr>
          <a:xfrm>
            <a:off x="4630723" y="1214274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(</a:t>
            </a:r>
            <a:r>
              <a:rPr lang="da-DK" dirty="0" err="1">
                <a:solidFill>
                  <a:schemeClr val="tx1"/>
                </a:solidFill>
              </a:rPr>
              <a:t>continued</a:t>
            </a:r>
            <a:r>
              <a:rPr lang="da-DK" dirty="0">
                <a:solidFill>
                  <a:schemeClr val="tx1"/>
                </a:solidFill>
              </a:rPr>
              <a:t>) </a:t>
            </a:r>
            <a:r>
              <a:rPr lang="da-DK" dirty="0" err="1">
                <a:solidFill>
                  <a:schemeClr val="tx1"/>
                </a:solidFill>
              </a:rPr>
              <a:t>When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hard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decline</a:t>
            </a:r>
            <a:r>
              <a:rPr lang="da-DK" dirty="0">
                <a:solidFill>
                  <a:schemeClr val="tx1"/>
                </a:solidFill>
              </a:rPr>
              <a:t> has </a:t>
            </a:r>
            <a:r>
              <a:rPr lang="da-DK" dirty="0" err="1">
                <a:solidFill>
                  <a:schemeClr val="tx1"/>
                </a:solidFill>
              </a:rPr>
              <a:t>been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returned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it’s</a:t>
            </a:r>
            <a:r>
              <a:rPr lang="da-DK" dirty="0">
                <a:solidFill>
                  <a:schemeClr val="tx1"/>
                </a:solidFill>
              </a:rPr>
              <a:t> due to the </a:t>
            </a:r>
            <a:r>
              <a:rPr lang="da-DK" dirty="0" err="1">
                <a:solidFill>
                  <a:schemeClr val="tx1"/>
                </a:solidFill>
              </a:rPr>
              <a:t>issuer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having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found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reason</a:t>
            </a:r>
            <a:r>
              <a:rPr lang="da-DK" dirty="0">
                <a:solidFill>
                  <a:schemeClr val="tx1"/>
                </a:solidFill>
              </a:rPr>
              <a:t> to halt the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– it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due to the card </a:t>
            </a:r>
            <a:r>
              <a:rPr lang="da-DK" dirty="0" err="1">
                <a:solidFill>
                  <a:schemeClr val="tx1"/>
                </a:solidFill>
              </a:rPr>
              <a:t>used</a:t>
            </a:r>
            <a:r>
              <a:rPr lang="da-DK" dirty="0">
                <a:solidFill>
                  <a:schemeClr val="tx1"/>
                </a:solidFill>
              </a:rPr>
              <a:t> has </a:t>
            </a:r>
            <a:r>
              <a:rPr lang="da-DK" dirty="0" err="1">
                <a:solidFill>
                  <a:schemeClr val="tx1"/>
                </a:solidFill>
              </a:rPr>
              <a:t>expired</a:t>
            </a:r>
            <a:r>
              <a:rPr lang="da-DK" dirty="0">
                <a:solidFill>
                  <a:schemeClr val="tx1"/>
                </a:solidFill>
              </a:rPr>
              <a:t> or </a:t>
            </a:r>
            <a:r>
              <a:rPr lang="da-DK" dirty="0" err="1">
                <a:solidFill>
                  <a:schemeClr val="tx1"/>
                </a:solidFill>
              </a:rPr>
              <a:t>authentication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expired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For </a:t>
            </a:r>
            <a:r>
              <a:rPr lang="da-DK" dirty="0" err="1">
                <a:solidFill>
                  <a:schemeClr val="tx1"/>
                </a:solidFill>
              </a:rPr>
              <a:t>soft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declines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retry</a:t>
            </a:r>
            <a:r>
              <a:rPr lang="da-DK" dirty="0">
                <a:solidFill>
                  <a:schemeClr val="tx1"/>
                </a:solidFill>
              </a:rPr>
              <a:t> to charge on the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up to 15 times per 30 </a:t>
            </a:r>
            <a:r>
              <a:rPr lang="da-DK" dirty="0" err="1">
                <a:solidFill>
                  <a:schemeClr val="tx1"/>
                </a:solidFill>
              </a:rPr>
              <a:t>days</a:t>
            </a:r>
            <a:r>
              <a:rPr lang="da-DK" dirty="0">
                <a:solidFill>
                  <a:schemeClr val="tx1"/>
                </a:solidFill>
              </a:rPr>
              <a:t>. If </a:t>
            </a:r>
            <a:r>
              <a:rPr lang="da-DK" dirty="0" err="1">
                <a:solidFill>
                  <a:schemeClr val="tx1"/>
                </a:solidFill>
              </a:rPr>
              <a:t>attempted</a:t>
            </a:r>
            <a:r>
              <a:rPr lang="da-DK" dirty="0">
                <a:solidFill>
                  <a:schemeClr val="tx1"/>
                </a:solidFill>
              </a:rPr>
              <a:t> more per </a:t>
            </a:r>
            <a:r>
              <a:rPr lang="da-DK" dirty="0" err="1">
                <a:solidFill>
                  <a:schemeClr val="tx1"/>
                </a:solidFill>
              </a:rPr>
              <a:t>month</a:t>
            </a:r>
            <a:r>
              <a:rPr lang="da-DK" dirty="0">
                <a:solidFill>
                  <a:schemeClr val="tx1"/>
                </a:solidFill>
              </a:rPr>
              <a:t>, the </a:t>
            </a:r>
            <a:r>
              <a:rPr lang="da-DK" dirty="0" err="1">
                <a:solidFill>
                  <a:schemeClr val="tx1"/>
                </a:solidFill>
              </a:rPr>
              <a:t>issuer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might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close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down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subscription</a:t>
            </a:r>
            <a:r>
              <a:rPr lang="da-DK" dirty="0">
                <a:solidFill>
                  <a:schemeClr val="tx1"/>
                </a:solidFill>
              </a:rPr>
              <a:t> and card </a:t>
            </a:r>
            <a:r>
              <a:rPr lang="da-DK" dirty="0" err="1">
                <a:solidFill>
                  <a:schemeClr val="tx1"/>
                </a:solidFill>
              </a:rPr>
              <a:t>schemes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start </a:t>
            </a:r>
            <a:r>
              <a:rPr lang="da-DK" dirty="0" err="1">
                <a:solidFill>
                  <a:schemeClr val="tx1"/>
                </a:solidFill>
              </a:rPr>
              <a:t>issuing</a:t>
            </a:r>
            <a:r>
              <a:rPr lang="da-DK" dirty="0">
                <a:solidFill>
                  <a:schemeClr val="tx1"/>
                </a:solidFill>
              </a:rPr>
              <a:t> fines per </a:t>
            </a:r>
            <a:r>
              <a:rPr lang="da-DK" dirty="0" err="1">
                <a:solidFill>
                  <a:schemeClr val="tx1"/>
                </a:solidFill>
              </a:rPr>
              <a:t>attempt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going</a:t>
            </a:r>
            <a:r>
              <a:rPr lang="da-DK" dirty="0">
                <a:solidFill>
                  <a:schemeClr val="tx1"/>
                </a:solidFill>
              </a:rPr>
              <a:t> over the </a:t>
            </a:r>
            <a:r>
              <a:rPr lang="da-DK" dirty="0" err="1">
                <a:solidFill>
                  <a:schemeClr val="tx1"/>
                </a:solidFill>
              </a:rPr>
              <a:t>threshold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A8D52-DB5E-89DB-2693-72762A2F4FAB}"/>
              </a:ext>
            </a:extLst>
          </p:cNvPr>
          <p:cNvSpPr txBox="1"/>
          <p:nvPr/>
        </p:nvSpPr>
        <p:spPr>
          <a:xfrm>
            <a:off x="3198337" y="6000827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07CFB2C-C8CD-068D-CC7D-7B9E690AC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30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47BECF-F4D6-6BEA-3A65-6AE84D7C8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308D3C-CF1F-2950-3284-20CBB26D51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2437" y="28860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9ED2BD-F1EC-BF89-B1D6-64F7678C6F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4531" y="1757029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FAB8D6-E725-5773-A34E-7B9D9BD5A6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34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8797" y="139121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94826E-E392-4ACA-B24D-C2519D6DE5A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34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07731" y="771275"/>
            <a:ext cx="1590675" cy="15049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403E76-E47E-A9EE-96D3-99352082E66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68703" y="4627906"/>
            <a:ext cx="1590675" cy="1504950"/>
          </a:xfrm>
          <a:prstGeom prst="ellipse">
            <a:avLst/>
          </a:prstGeom>
          <a:noFill/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2789132-5380-E51B-91B2-7100CA2E0563}"/>
              </a:ext>
            </a:extLst>
          </p:cNvPr>
          <p:cNvSpPr txBox="1"/>
          <p:nvPr/>
        </p:nvSpPr>
        <p:spPr>
          <a:xfrm>
            <a:off x="4489749" y="1779629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1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609778-BCA0-DA3F-3B6B-69344341FD71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5711EA-4ECA-0816-95F6-B0622113F6AD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5A9F0-0EE1-05E9-706B-D03B782B3257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411F92-4668-1461-D208-876973D99BB3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4B13C9-C159-2B32-BFD5-BCAB659605C2}"/>
              </a:ext>
            </a:extLst>
          </p:cNvPr>
          <p:cNvSpPr txBox="1"/>
          <p:nvPr/>
        </p:nvSpPr>
        <p:spPr>
          <a:xfrm>
            <a:off x="6491989" y="2133936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3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F3F5DE-317A-163C-AD8E-F17D8DA3CB2A}"/>
              </a:ext>
            </a:extLst>
          </p:cNvPr>
          <p:cNvSpPr txBox="1"/>
          <p:nvPr/>
        </p:nvSpPr>
        <p:spPr>
          <a:xfrm>
            <a:off x="8855189" y="11698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2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C333BA-169B-E13B-ECAC-0D1BCC716FF8}"/>
              </a:ext>
            </a:extLst>
          </p:cNvPr>
          <p:cNvSpPr txBox="1"/>
          <p:nvPr/>
        </p:nvSpPr>
        <p:spPr>
          <a:xfrm>
            <a:off x="4531988" y="3270368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4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BF84EE-E6D3-5FB4-3E92-2E07B1E0D490}"/>
              </a:ext>
            </a:extLst>
          </p:cNvPr>
          <p:cNvSpPr txBox="1"/>
          <p:nvPr/>
        </p:nvSpPr>
        <p:spPr>
          <a:xfrm>
            <a:off x="5084734" y="5084007"/>
            <a:ext cx="107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5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61CC59-9B3A-7193-C38E-165FE2CA1B93}"/>
              </a:ext>
            </a:extLst>
          </p:cNvPr>
          <p:cNvSpPr txBox="1"/>
          <p:nvPr/>
        </p:nvSpPr>
        <p:spPr>
          <a:xfrm>
            <a:off x="-3742" y="632931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Reporting API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464F72-F9B3-4536-0536-B53B0FB4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823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250">
        <p159:morph option="byObject"/>
      </p:transition>
    </mc:Choice>
    <mc:Fallback xmlns="">
      <p:transition spd="slow" advClick="0" advTm="25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E9F682C-84A5-6CD2-E765-8B2C5CC8DA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609778-BCA0-DA3F-3B6B-69344341FD71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5711EA-4ECA-0816-95F6-B0622113F6AD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5A9F0-0EE1-05E9-706B-D03B782B3257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411F92-4668-1461-D208-876973D99BB3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0F3D31-AE77-74F2-809A-B778042E5734}"/>
              </a:ext>
            </a:extLst>
          </p:cNvPr>
          <p:cNvSpPr/>
          <p:nvPr/>
        </p:nvSpPr>
        <p:spPr>
          <a:xfrm>
            <a:off x="127163" y="91839"/>
            <a:ext cx="11950537" cy="66484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A58D99-6E4C-961E-5373-A149565721F1}"/>
              </a:ext>
            </a:extLst>
          </p:cNvPr>
          <p:cNvSpPr/>
          <p:nvPr/>
        </p:nvSpPr>
        <p:spPr>
          <a:xfrm>
            <a:off x="795744" y="201419"/>
            <a:ext cx="3067664" cy="64091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D35AC3-6956-6ACF-0932-3F01AD5B77A2}"/>
              </a:ext>
            </a:extLst>
          </p:cNvPr>
          <p:cNvSpPr/>
          <p:nvPr/>
        </p:nvSpPr>
        <p:spPr>
          <a:xfrm>
            <a:off x="1024344" y="487612"/>
            <a:ext cx="2610464" cy="58979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"payment"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"95b31b3605c6418b96c14a1870c037c4"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"summary"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"consumer"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shippingAddress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Testgade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1, st.th"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receiverLine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Testesen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postalCode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"2300"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"city"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København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"country"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"DNK"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phoneNumber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"prefix"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"+45"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"number"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"12345678"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"company"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contactDetails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phoneNumber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privatePerson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firstName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lastName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Testesen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"email"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"test@test.dk"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phoneNumber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"prefix"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"+45"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"number"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"12345678"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billingAddress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"addressLine1"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Testgade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1, st.th"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receiverLine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"Test 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Testesen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postalCode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"2300"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"city"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København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 S"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"country"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"DNK"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phoneNumber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"prefix"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"+45"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"number"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"12345678"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paymentDetails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invoiceDetails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cardDetails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orderDetails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98658"/>
                </a:solidFill>
                <a:effectLst/>
                <a:latin typeface="IBMPlexMono"/>
              </a:rPr>
              <a:t>159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"declined payment insufficient funds"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"checkout"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{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"https://test.checkout.dibspayment.eu/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hostedpaymentpage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/?</a:t>
            </a:r>
            <a:r>
              <a:rPr lang="en-GB" sz="600" b="0" dirty="0" err="1">
                <a:solidFill>
                  <a:srgbClr val="0451A5"/>
                </a:solidFill>
                <a:effectLst/>
                <a:latin typeface="IBMPlexMono"/>
              </a:rPr>
              <a:t>checkoutKey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=66e74c4a9154477e931e04181a9cf987&amp;pid=95b31b3605c6418b96c14a1870c037c4"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 err="1">
                <a:solidFill>
                  <a:srgbClr val="A31515"/>
                </a:solidFill>
                <a:effectLst/>
                <a:latin typeface="IBMPlexMono"/>
              </a:rPr>
              <a:t>cancelUrl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"https://www.nets.eu/hvor-skal-kunden-sendes-hen-hvis-de-annullerer?"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},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    </a:t>
            </a:r>
            <a:r>
              <a:rPr lang="en-GB" sz="600" b="0" dirty="0">
                <a:solidFill>
                  <a:srgbClr val="A31515"/>
                </a:solidFill>
                <a:effectLst/>
                <a:latin typeface="IBMPlexMono"/>
              </a:rPr>
              <a:t>"created"</a:t>
            </a:r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600" b="0" dirty="0">
                <a:solidFill>
                  <a:srgbClr val="0451A5"/>
                </a:solidFill>
                <a:effectLst/>
                <a:latin typeface="IBMPlexMono"/>
              </a:rPr>
              <a:t>"2024-09-16T10:53:56.5689+00:00"</a:t>
            </a:r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    }</a:t>
            </a:r>
          </a:p>
          <a:p>
            <a:r>
              <a:rPr lang="en-GB" sz="6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  <a:p>
            <a:endParaRPr lang="en-GB" sz="600" b="0" dirty="0">
              <a:solidFill>
                <a:srgbClr val="000000"/>
              </a:solidFill>
              <a:effectLst/>
              <a:latin typeface="IBMPlexMon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B158A-9E0C-A4E5-8C90-6BE8E0F4ECAA}"/>
              </a:ext>
            </a:extLst>
          </p:cNvPr>
          <p:cNvSpPr/>
          <p:nvPr/>
        </p:nvSpPr>
        <p:spPr>
          <a:xfrm>
            <a:off x="4630723" y="1205885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This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is not </a:t>
            </a:r>
            <a:r>
              <a:rPr lang="da-DK" dirty="0" err="1">
                <a:solidFill>
                  <a:schemeClr val="tx1"/>
                </a:solidFill>
              </a:rPr>
              <a:t>intended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retrieving</a:t>
            </a:r>
            <a:r>
              <a:rPr lang="da-DK" dirty="0">
                <a:solidFill>
                  <a:schemeClr val="tx1"/>
                </a:solidFill>
              </a:rPr>
              <a:t> the status of a </a:t>
            </a:r>
            <a:r>
              <a:rPr lang="da-DK" dirty="0" err="1">
                <a:solidFill>
                  <a:schemeClr val="tx1"/>
                </a:solidFill>
              </a:rPr>
              <a:t>transaction</a:t>
            </a:r>
            <a:r>
              <a:rPr lang="da-DK" dirty="0">
                <a:solidFill>
                  <a:schemeClr val="tx1"/>
                </a:solidFill>
              </a:rPr>
              <a:t>. It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contain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reason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behind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instance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rejection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reason</a:t>
            </a:r>
            <a:r>
              <a:rPr lang="da-DK" dirty="0">
                <a:solidFill>
                  <a:schemeClr val="tx1"/>
                </a:solidFill>
              </a:rPr>
              <a:t> of a </a:t>
            </a:r>
            <a:r>
              <a:rPr lang="da-DK" dirty="0" err="1">
                <a:solidFill>
                  <a:schemeClr val="tx1"/>
                </a:solidFill>
              </a:rPr>
              <a:t>transaction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that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rejected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The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however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work</a:t>
            </a:r>
            <a:r>
              <a:rPr lang="da-DK" dirty="0">
                <a:solidFill>
                  <a:schemeClr val="tx1"/>
                </a:solidFill>
              </a:rPr>
              <a:t> as an </a:t>
            </a:r>
            <a:r>
              <a:rPr lang="da-DK" dirty="0" err="1">
                <a:solidFill>
                  <a:schemeClr val="tx1"/>
                </a:solidFill>
              </a:rPr>
              <a:t>additional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safety</a:t>
            </a:r>
            <a:r>
              <a:rPr lang="da-DK" dirty="0">
                <a:solidFill>
                  <a:schemeClr val="tx1"/>
                </a:solidFill>
              </a:rPr>
              <a:t> net. If for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 a webhook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received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validate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whether</a:t>
            </a:r>
            <a:r>
              <a:rPr lang="da-DK" dirty="0">
                <a:solidFill>
                  <a:schemeClr val="tx1"/>
                </a:solidFill>
              </a:rPr>
              <a:t> a charge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made and </a:t>
            </a:r>
            <a:r>
              <a:rPr lang="da-DK" dirty="0" err="1">
                <a:solidFill>
                  <a:schemeClr val="tx1"/>
                </a:solidFill>
              </a:rPr>
              <a:t>collect</a:t>
            </a:r>
            <a:r>
              <a:rPr lang="da-DK" dirty="0">
                <a:solidFill>
                  <a:schemeClr val="tx1"/>
                </a:solidFill>
              </a:rPr>
              <a:t> the information for the charge, but </a:t>
            </a:r>
            <a:r>
              <a:rPr lang="da-DK" dirty="0" err="1">
                <a:solidFill>
                  <a:schemeClr val="tx1"/>
                </a:solidFill>
              </a:rPr>
              <a:t>we</a:t>
            </a:r>
            <a:r>
              <a:rPr lang="da-DK" dirty="0">
                <a:solidFill>
                  <a:schemeClr val="tx1"/>
                </a:solidFill>
              </a:rPr>
              <a:t> do </a:t>
            </a:r>
            <a:r>
              <a:rPr lang="da-DK" dirty="0" err="1">
                <a:solidFill>
                  <a:schemeClr val="tx1"/>
                </a:solidFill>
              </a:rPr>
              <a:t>recommend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that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make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use</a:t>
            </a:r>
            <a:r>
              <a:rPr lang="da-DK" dirty="0">
                <a:solidFill>
                  <a:schemeClr val="tx1"/>
                </a:solidFill>
              </a:rPr>
              <a:t> of webhooks, </a:t>
            </a:r>
            <a:r>
              <a:rPr lang="da-DK" dirty="0" err="1">
                <a:solidFill>
                  <a:schemeClr val="tx1"/>
                </a:solidFill>
              </a:rPr>
              <a:t>since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this</a:t>
            </a:r>
            <a:r>
              <a:rPr lang="da-DK" dirty="0">
                <a:solidFill>
                  <a:schemeClr val="tx1"/>
                </a:solidFill>
              </a:rPr>
              <a:t> is the </a:t>
            </a:r>
            <a:r>
              <a:rPr lang="da-DK" dirty="0" err="1">
                <a:solidFill>
                  <a:schemeClr val="tx1"/>
                </a:solidFill>
              </a:rPr>
              <a:t>best</a:t>
            </a:r>
            <a:r>
              <a:rPr lang="da-DK" dirty="0">
                <a:solidFill>
                  <a:schemeClr val="tx1"/>
                </a:solidFill>
              </a:rPr>
              <a:t> practice </a:t>
            </a:r>
            <a:r>
              <a:rPr lang="da-DK" dirty="0" err="1">
                <a:solidFill>
                  <a:schemeClr val="tx1"/>
                </a:solidFill>
              </a:rPr>
              <a:t>way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validate</a:t>
            </a:r>
            <a:r>
              <a:rPr lang="da-DK" dirty="0">
                <a:solidFill>
                  <a:schemeClr val="tx1"/>
                </a:solidFill>
              </a:rPr>
              <a:t> a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403E76-E47E-A9EE-96D3-99352082E66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6652" y="131407"/>
            <a:ext cx="799200" cy="799200"/>
          </a:xfrm>
          <a:prstGeom prst="ellipse">
            <a:avLst/>
          </a:prstGeom>
          <a:noFill/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5BF84EE-E6D3-5FB4-3E92-2E07B1E0D490}"/>
              </a:ext>
            </a:extLst>
          </p:cNvPr>
          <p:cNvSpPr txBox="1"/>
          <p:nvPr/>
        </p:nvSpPr>
        <p:spPr>
          <a:xfrm>
            <a:off x="11116762" y="360597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5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5183E-FAF4-6B48-0085-35FAF037360D}"/>
              </a:ext>
            </a:extLst>
          </p:cNvPr>
          <p:cNvSpPr txBox="1"/>
          <p:nvPr/>
        </p:nvSpPr>
        <p:spPr>
          <a:xfrm>
            <a:off x="-3742" y="634609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Reporting API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F70F28-D2E3-96EB-42A2-27EE5BD1A0E4}"/>
              </a:ext>
            </a:extLst>
          </p:cNvPr>
          <p:cNvSpPr txBox="1"/>
          <p:nvPr/>
        </p:nvSpPr>
        <p:spPr>
          <a:xfrm>
            <a:off x="1738331" y="50624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Retrieve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payment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request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C01DDFD-7D70-93AC-78BC-A3A5F2555C10}"/>
              </a:ext>
            </a:extLst>
          </p:cNvPr>
          <p:cNvSpPr/>
          <p:nvPr/>
        </p:nvSpPr>
        <p:spPr>
          <a:xfrm>
            <a:off x="795744" y="6921986"/>
            <a:ext cx="3067664" cy="40181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DE373A3-6F68-5C4B-223E-0A1AF0DCE169}"/>
              </a:ext>
            </a:extLst>
          </p:cNvPr>
          <p:cNvSpPr/>
          <p:nvPr/>
        </p:nvSpPr>
        <p:spPr>
          <a:xfrm>
            <a:off x="1024344" y="7081164"/>
            <a:ext cx="2610464" cy="36976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numberOfPayouts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"payouts"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"44fd27b0eb6b333c844ceb41030f0f1a"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"Nets 0003 280656917"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"date"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"2024-09-30"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bankAccountIban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"DK00BBBB1111111"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bankAccountBic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"AAAADKCCDDD"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155450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chargedAmount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157500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numberOfCharges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3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"fees"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2050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14DB06-8E26-0A7B-E9D5-94E8357413EF}"/>
              </a:ext>
            </a:extLst>
          </p:cNvPr>
          <p:cNvSpPr txBox="1"/>
          <p:nvPr/>
        </p:nvSpPr>
        <p:spPr>
          <a:xfrm>
            <a:off x="4288198" y="5798526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43CB447-8439-D64D-224D-20BE4113E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650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68439F5-3DD7-08B6-4119-5F11E912A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609778-BCA0-DA3F-3B6B-69344341FD71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5711EA-4ECA-0816-95F6-B0622113F6AD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5A9F0-0EE1-05E9-706B-D03B782B3257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411F92-4668-1461-D208-876973D99BB3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0F3D31-AE77-74F2-809A-B778042E5734}"/>
              </a:ext>
            </a:extLst>
          </p:cNvPr>
          <p:cNvSpPr/>
          <p:nvPr/>
        </p:nvSpPr>
        <p:spPr>
          <a:xfrm>
            <a:off x="127163" y="91839"/>
            <a:ext cx="11950537" cy="66484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A58D99-6E4C-961E-5373-A149565721F1}"/>
              </a:ext>
            </a:extLst>
          </p:cNvPr>
          <p:cNvSpPr/>
          <p:nvPr/>
        </p:nvSpPr>
        <p:spPr>
          <a:xfrm>
            <a:off x="845111" y="1419939"/>
            <a:ext cx="3067664" cy="40181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D35AC3-6956-6ACF-0932-3F01AD5B77A2}"/>
              </a:ext>
            </a:extLst>
          </p:cNvPr>
          <p:cNvSpPr/>
          <p:nvPr/>
        </p:nvSpPr>
        <p:spPr>
          <a:xfrm>
            <a:off x="1073711" y="1579117"/>
            <a:ext cx="2610464" cy="36976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numberOfPayouts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"payouts"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"44fd27b0eb6b333c844ceb41030f0f1a"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"Nets 0003 280656917"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"date"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"2024-09-30"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bankAccountIban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"DK00BBBB1111111"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bankAccountBic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"AAAADKCCDDD"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155450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chargedAmount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157500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numberOfCharges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3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"fees"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2050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{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8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8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8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    ]</a:t>
            </a:r>
          </a:p>
          <a:p>
            <a:r>
              <a:rPr lang="en-GB" sz="8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B158A-9E0C-A4E5-8C90-6BE8E0F4ECAA}"/>
              </a:ext>
            </a:extLst>
          </p:cNvPr>
          <p:cNvSpPr/>
          <p:nvPr/>
        </p:nvSpPr>
        <p:spPr>
          <a:xfrm>
            <a:off x="4630723" y="1205885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Used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retrieve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one</a:t>
            </a:r>
            <a:r>
              <a:rPr lang="da-DK" dirty="0">
                <a:solidFill>
                  <a:schemeClr val="tx1"/>
                </a:solidFill>
              </a:rPr>
              <a:t> or more </a:t>
            </a:r>
            <a:r>
              <a:rPr lang="da-DK" dirty="0" err="1">
                <a:solidFill>
                  <a:schemeClr val="tx1"/>
                </a:solidFill>
              </a:rPr>
              <a:t>payouts</a:t>
            </a:r>
            <a:r>
              <a:rPr lang="da-DK" dirty="0">
                <a:solidFill>
                  <a:schemeClr val="tx1"/>
                </a:solidFill>
              </a:rPr>
              <a:t> with a </a:t>
            </a:r>
            <a:r>
              <a:rPr lang="da-DK" dirty="0" err="1">
                <a:solidFill>
                  <a:schemeClr val="tx1"/>
                </a:solidFill>
              </a:rPr>
              <a:t>summarized</a:t>
            </a:r>
            <a:r>
              <a:rPr lang="da-DK" dirty="0">
                <a:solidFill>
                  <a:schemeClr val="tx1"/>
                </a:solidFill>
              </a:rPr>
              <a:t> overview per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payouts</a:t>
            </a:r>
            <a:r>
              <a:rPr lang="da-DK" dirty="0">
                <a:solidFill>
                  <a:schemeClr val="tx1"/>
                </a:solidFill>
              </a:rPr>
              <a:t>[].id – the </a:t>
            </a:r>
            <a:r>
              <a:rPr lang="da-DK" dirty="0" err="1">
                <a:solidFill>
                  <a:schemeClr val="tx1"/>
                </a:solidFill>
              </a:rPr>
              <a:t>unique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identifier</a:t>
            </a:r>
            <a:r>
              <a:rPr lang="da-DK" dirty="0">
                <a:solidFill>
                  <a:schemeClr val="tx1"/>
                </a:solidFill>
              </a:rPr>
              <a:t> of the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r>
              <a:rPr lang="da-DK" dirty="0">
                <a:solidFill>
                  <a:schemeClr val="tx1"/>
                </a:solidFill>
              </a:rPr>
              <a:t> (settlement ID)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Payouts</a:t>
            </a:r>
            <a:r>
              <a:rPr lang="da-DK" dirty="0">
                <a:solidFill>
                  <a:schemeClr val="tx1"/>
                </a:solidFill>
              </a:rPr>
              <a:t>[].date – the date for the settlement file </a:t>
            </a:r>
            <a:r>
              <a:rPr lang="da-DK" dirty="0" err="1">
                <a:solidFill>
                  <a:schemeClr val="tx1"/>
                </a:solidFill>
              </a:rPr>
              <a:t>having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been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transfered</a:t>
            </a:r>
            <a:r>
              <a:rPr lang="da-DK" dirty="0">
                <a:solidFill>
                  <a:schemeClr val="tx1"/>
                </a:solidFill>
              </a:rPr>
              <a:t> to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bank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Payouts</a:t>
            </a:r>
            <a:r>
              <a:rPr lang="da-DK" dirty="0">
                <a:solidFill>
                  <a:schemeClr val="tx1"/>
                </a:solidFill>
              </a:rPr>
              <a:t>[].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payed</a:t>
            </a:r>
            <a:r>
              <a:rPr lang="da-DK" dirty="0">
                <a:solidFill>
                  <a:schemeClr val="tx1"/>
                </a:solidFill>
              </a:rPr>
              <a:t> out to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account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If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have NET as settlement type, </a:t>
            </a:r>
            <a:r>
              <a:rPr lang="da-DK" dirty="0" err="1">
                <a:solidFill>
                  <a:schemeClr val="tx1"/>
                </a:solidFill>
              </a:rPr>
              <a:t>fees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subtracted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before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payed</a:t>
            </a:r>
            <a:r>
              <a:rPr lang="da-DK" dirty="0">
                <a:solidFill>
                  <a:schemeClr val="tx1"/>
                </a:solidFill>
              </a:rPr>
              <a:t> out and </a:t>
            </a:r>
            <a:r>
              <a:rPr lang="da-DK" dirty="0" err="1">
                <a:solidFill>
                  <a:schemeClr val="tx1"/>
                </a:solidFill>
              </a:rPr>
              <a:t>fees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stated</a:t>
            </a:r>
            <a:r>
              <a:rPr lang="da-DK" dirty="0">
                <a:solidFill>
                  <a:schemeClr val="tx1"/>
                </a:solidFill>
              </a:rPr>
              <a:t>.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If </a:t>
            </a:r>
            <a:r>
              <a:rPr lang="da-DK" dirty="0" err="1">
                <a:solidFill>
                  <a:schemeClr val="tx1"/>
                </a:solidFill>
              </a:rPr>
              <a:t>however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you</a:t>
            </a:r>
            <a:r>
              <a:rPr lang="da-DK" dirty="0">
                <a:solidFill>
                  <a:schemeClr val="tx1"/>
                </a:solidFill>
              </a:rPr>
              <a:t> have GROSS as settlement type, the </a:t>
            </a:r>
            <a:r>
              <a:rPr lang="da-DK" dirty="0" err="1">
                <a:solidFill>
                  <a:schemeClr val="tx1"/>
                </a:solidFill>
              </a:rPr>
              <a:t>fees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will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included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since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fees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invoiced</a:t>
            </a:r>
            <a:r>
              <a:rPr lang="da-DK" dirty="0">
                <a:solidFill>
                  <a:schemeClr val="tx1"/>
                </a:solidFill>
              </a:rPr>
              <a:t> at an </a:t>
            </a:r>
            <a:r>
              <a:rPr lang="da-DK" dirty="0" err="1">
                <a:solidFill>
                  <a:schemeClr val="tx1"/>
                </a:solidFill>
              </a:rPr>
              <a:t>agreed</a:t>
            </a:r>
            <a:r>
              <a:rPr lang="da-DK" dirty="0">
                <a:solidFill>
                  <a:schemeClr val="tx1"/>
                </a:solidFill>
              </a:rPr>
              <a:t> interval (for </a:t>
            </a:r>
            <a:r>
              <a:rPr lang="da-DK" dirty="0" err="1">
                <a:solidFill>
                  <a:schemeClr val="tx1"/>
                </a:solidFill>
              </a:rPr>
              <a:t>instance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every</a:t>
            </a:r>
            <a:r>
              <a:rPr lang="da-DK" dirty="0">
                <a:solidFill>
                  <a:schemeClr val="tx1"/>
                </a:solidFill>
              </a:rPr>
              <a:t> 1st business </a:t>
            </a:r>
            <a:r>
              <a:rPr lang="da-DK" dirty="0" err="1">
                <a:solidFill>
                  <a:schemeClr val="tx1"/>
                </a:solidFill>
              </a:rPr>
              <a:t>day</a:t>
            </a:r>
            <a:r>
              <a:rPr lang="da-DK" dirty="0">
                <a:solidFill>
                  <a:schemeClr val="tx1"/>
                </a:solidFill>
              </a:rPr>
              <a:t> of the </a:t>
            </a:r>
            <a:r>
              <a:rPr lang="da-DK" dirty="0" err="1">
                <a:solidFill>
                  <a:schemeClr val="tx1"/>
                </a:solidFill>
              </a:rPr>
              <a:t>month</a:t>
            </a:r>
            <a:r>
              <a:rPr lang="da-DK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Payouts</a:t>
            </a:r>
            <a:r>
              <a:rPr lang="da-DK" dirty="0">
                <a:solidFill>
                  <a:schemeClr val="tx1"/>
                </a:solidFill>
              </a:rPr>
              <a:t>[].reference – the reference </a:t>
            </a:r>
            <a:r>
              <a:rPr lang="da-DK" dirty="0" err="1">
                <a:solidFill>
                  <a:schemeClr val="tx1"/>
                </a:solidFill>
              </a:rPr>
              <a:t>stated</a:t>
            </a:r>
            <a:r>
              <a:rPr lang="da-DK" dirty="0">
                <a:solidFill>
                  <a:schemeClr val="tx1"/>
                </a:solidFill>
              </a:rPr>
              <a:t> as a reference on </a:t>
            </a:r>
            <a:r>
              <a:rPr lang="da-DK" dirty="0" err="1">
                <a:solidFill>
                  <a:schemeClr val="tx1"/>
                </a:solidFill>
              </a:rPr>
              <a:t>your</a:t>
            </a:r>
            <a:r>
              <a:rPr lang="da-DK" dirty="0">
                <a:solidFill>
                  <a:schemeClr val="tx1"/>
                </a:solidFill>
              </a:rPr>
              <a:t> bank statement. This reference starts with ”N” + 10-12 </a:t>
            </a:r>
            <a:r>
              <a:rPr lang="da-DK" dirty="0" err="1">
                <a:solidFill>
                  <a:schemeClr val="tx1"/>
                </a:solidFill>
              </a:rPr>
              <a:t>digits</a:t>
            </a:r>
            <a:r>
              <a:rPr lang="da-DK" dirty="0">
                <a:solidFill>
                  <a:schemeClr val="tx1"/>
                </a:solidFill>
              </a:rPr>
              <a:t> -&gt; </a:t>
            </a:r>
            <a:r>
              <a:rPr lang="da-DK" dirty="0" err="1">
                <a:solidFill>
                  <a:schemeClr val="tx1"/>
                </a:solidFill>
              </a:rPr>
              <a:t>example</a:t>
            </a:r>
            <a:r>
              <a:rPr lang="da-DK" dirty="0">
                <a:solidFill>
                  <a:schemeClr val="tx1"/>
                </a:solidFill>
              </a:rPr>
              <a:t>: N1234567890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403E76-E47E-A9EE-96D3-99352082E66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6652" y="131407"/>
            <a:ext cx="799200" cy="799200"/>
          </a:xfrm>
          <a:prstGeom prst="ellipse">
            <a:avLst/>
          </a:prstGeom>
          <a:noFill/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5BF84EE-E6D3-5FB4-3E92-2E07B1E0D490}"/>
              </a:ext>
            </a:extLst>
          </p:cNvPr>
          <p:cNvSpPr txBox="1"/>
          <p:nvPr/>
        </p:nvSpPr>
        <p:spPr>
          <a:xfrm>
            <a:off x="11116762" y="360597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5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5183E-FAF4-6B48-0085-35FAF037360D}"/>
              </a:ext>
            </a:extLst>
          </p:cNvPr>
          <p:cNvSpPr txBox="1"/>
          <p:nvPr/>
        </p:nvSpPr>
        <p:spPr>
          <a:xfrm>
            <a:off x="-3742" y="634609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Reporting API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F70F28-D2E3-96EB-42A2-27EE5BD1A0E4}"/>
              </a:ext>
            </a:extLst>
          </p:cNvPr>
          <p:cNvSpPr txBox="1"/>
          <p:nvPr/>
        </p:nvSpPr>
        <p:spPr>
          <a:xfrm>
            <a:off x="1738331" y="50624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Retrieve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payout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summary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29073B-09C7-D084-E640-4ECA9E109890}"/>
              </a:ext>
            </a:extLst>
          </p:cNvPr>
          <p:cNvSpPr/>
          <p:nvPr/>
        </p:nvSpPr>
        <p:spPr>
          <a:xfrm>
            <a:off x="845111" y="6899467"/>
            <a:ext cx="3067664" cy="61252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C6BED2-D1E3-7259-7C56-296B6AC60063}"/>
              </a:ext>
            </a:extLst>
          </p:cNvPr>
          <p:cNvSpPr/>
          <p:nvPr/>
        </p:nvSpPr>
        <p:spPr>
          <a:xfrm>
            <a:off x="1073711" y="7058645"/>
            <a:ext cx="2610464" cy="56367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"44fd27b0eb6b333c844ceb41030f0f1a"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"Nets 0003 280656917"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"date"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"2024-09-30"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bankAccountIban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"DK00BBBB1111111"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bankAccountBic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"AAAADKCCDDD"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155450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chargedAmount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157500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"fees"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2050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numberOfPaymentActions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3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paymentActions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"bdcf8bdcd2124a0b84b852188e447c24"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"50b127a5373a45969fd776277cf83cdf"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paymentAction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"CHARGE_FEE"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paymentMethod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"Visa"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paymentType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"CARD"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"timestamp"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"2024-09-30T05:58:18.648Z"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"testexternalOrderNo1"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100000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vatAmount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"fee"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-1100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flexibleFee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fixedFee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],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subscriptionId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"61f9e32bd1044faeb27a75ba57e090b6"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feeType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"NET"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700" dirty="0">
                <a:solidFill>
                  <a:srgbClr val="000000"/>
                </a:solidFill>
                <a:latin typeface="IBMPlexMono"/>
              </a:rPr>
              <a:t>    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]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CD442-3E41-1AC0-7212-6639B3E51FE9}"/>
              </a:ext>
            </a:extLst>
          </p:cNvPr>
          <p:cNvSpPr txBox="1"/>
          <p:nvPr/>
        </p:nvSpPr>
        <p:spPr>
          <a:xfrm>
            <a:off x="4288198" y="5798526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31324A3-1FF9-BFA0-3890-6532343F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37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549E94C-393E-AF8D-D175-6279A58F3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609778-BCA0-DA3F-3B6B-69344341FD71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5711EA-4ECA-0816-95F6-B0622113F6AD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5A9F0-0EE1-05E9-706B-D03B782B3257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411F92-4668-1461-D208-876973D99BB3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0F3D31-AE77-74F2-809A-B778042E5734}"/>
              </a:ext>
            </a:extLst>
          </p:cNvPr>
          <p:cNvSpPr/>
          <p:nvPr/>
        </p:nvSpPr>
        <p:spPr>
          <a:xfrm>
            <a:off x="127163" y="91839"/>
            <a:ext cx="11950537" cy="66484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A58D99-6E4C-961E-5373-A149565721F1}"/>
              </a:ext>
            </a:extLst>
          </p:cNvPr>
          <p:cNvSpPr/>
          <p:nvPr/>
        </p:nvSpPr>
        <p:spPr>
          <a:xfrm>
            <a:off x="795744" y="220864"/>
            <a:ext cx="3067664" cy="61252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D35AC3-6956-6ACF-0932-3F01AD5B77A2}"/>
              </a:ext>
            </a:extLst>
          </p:cNvPr>
          <p:cNvSpPr/>
          <p:nvPr/>
        </p:nvSpPr>
        <p:spPr>
          <a:xfrm>
            <a:off x="1024344" y="380042"/>
            <a:ext cx="2610464" cy="56367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"44fd27b0eb6b333c844ceb41030f0f1a"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"Nets 0003 280656917"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"date"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"2024-09-30"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bankAccountIban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"DK00BBBB1111111"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bankAccountBic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"AAAADKCCDDD"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155450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chargedAmount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157500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"fees"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2050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numberOfPaymentActions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3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paymentActions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"bdcf8bdcd2124a0b84b852188e447c24"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"50b127a5373a45969fd776277cf83cdf"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paymentAction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"CHARGE_FEE"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paymentMethod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"Visa"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paymentType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"CARD"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"timestamp"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"2024-09-30T05:58:18.648Z"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"testexternalOrderNo1"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100000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vatAmount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"fee"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-1100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flexibleFee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fixedFee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],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subscriptionId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"61f9e32bd1044faeb27a75ba57e090b6"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feeType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"NET"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700" dirty="0">
                <a:solidFill>
                  <a:srgbClr val="000000"/>
                </a:solidFill>
                <a:latin typeface="IBMPlexMono"/>
              </a:rPr>
              <a:t>    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]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B158A-9E0C-A4E5-8C90-6BE8E0F4ECAA}"/>
              </a:ext>
            </a:extLst>
          </p:cNvPr>
          <p:cNvSpPr/>
          <p:nvPr/>
        </p:nvSpPr>
        <p:spPr>
          <a:xfrm>
            <a:off x="4630723" y="1205885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paymentActions</a:t>
            </a:r>
            <a:r>
              <a:rPr lang="da-DK" dirty="0">
                <a:solidFill>
                  <a:schemeClr val="tx1"/>
                </a:solidFill>
              </a:rPr>
              <a:t>[].</a:t>
            </a:r>
            <a:r>
              <a:rPr lang="da-DK" dirty="0" err="1">
                <a:solidFill>
                  <a:schemeClr val="tx1"/>
                </a:solidFill>
              </a:rPr>
              <a:t>paymentAction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value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vary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depending</a:t>
            </a:r>
            <a:r>
              <a:rPr lang="da-DK" dirty="0">
                <a:solidFill>
                  <a:schemeClr val="tx1"/>
                </a:solidFill>
              </a:rPr>
              <a:t> on </a:t>
            </a:r>
            <a:r>
              <a:rPr lang="da-DK" dirty="0" err="1">
                <a:solidFill>
                  <a:schemeClr val="tx1"/>
                </a:solidFill>
              </a:rPr>
              <a:t>what</a:t>
            </a:r>
            <a:r>
              <a:rPr lang="da-DK" dirty="0">
                <a:solidFill>
                  <a:schemeClr val="tx1"/>
                </a:solidFill>
              </a:rPr>
              <a:t> has </a:t>
            </a:r>
            <a:r>
              <a:rPr lang="da-DK" dirty="0" err="1">
                <a:solidFill>
                  <a:schemeClr val="tx1"/>
                </a:solidFill>
              </a:rPr>
              <a:t>occured</a:t>
            </a:r>
            <a:r>
              <a:rPr lang="da-DK" dirty="0">
                <a:solidFill>
                  <a:schemeClr val="tx1"/>
                </a:solidFill>
              </a:rPr>
              <a:t> to the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- CHARGE_FEE: charge has </a:t>
            </a:r>
            <a:r>
              <a:rPr lang="da-DK" dirty="0" err="1">
                <a:solidFill>
                  <a:schemeClr val="tx1"/>
                </a:solidFill>
              </a:rPr>
              <a:t>been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processed</a:t>
            </a:r>
            <a:r>
              <a:rPr lang="da-DK" dirty="0">
                <a:solidFill>
                  <a:schemeClr val="tx1"/>
                </a:solidFill>
              </a:rPr>
              <a:t> and 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subtracted</a:t>
            </a:r>
            <a:r>
              <a:rPr lang="da-DK" dirty="0">
                <a:solidFill>
                  <a:schemeClr val="tx1"/>
                </a:solidFill>
              </a:rPr>
              <a:t> as </a:t>
            </a:r>
            <a:r>
              <a:rPr lang="da-DK" dirty="0" err="1">
                <a:solidFill>
                  <a:schemeClr val="tx1"/>
                </a:solidFill>
              </a:rPr>
              <a:t>intended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before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- CHARGE: charge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processed</a:t>
            </a:r>
            <a:r>
              <a:rPr lang="da-DK" dirty="0">
                <a:solidFill>
                  <a:schemeClr val="tx1"/>
                </a:solidFill>
              </a:rPr>
              <a:t> but 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subtracted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before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- FEE: the 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subtracted</a:t>
            </a:r>
            <a:r>
              <a:rPr lang="da-DK" dirty="0">
                <a:solidFill>
                  <a:schemeClr val="tx1"/>
                </a:solidFill>
              </a:rPr>
              <a:t> from a </a:t>
            </a:r>
            <a:r>
              <a:rPr lang="da-DK" dirty="0" err="1">
                <a:solidFill>
                  <a:schemeClr val="tx1"/>
                </a:solidFill>
              </a:rPr>
              <a:t>previously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charged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where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not </a:t>
            </a:r>
            <a:r>
              <a:rPr lang="da-DK" dirty="0" err="1">
                <a:solidFill>
                  <a:schemeClr val="tx1"/>
                </a:solidFill>
              </a:rPr>
              <a:t>attached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- REFUND_FEE: </a:t>
            </a:r>
            <a:r>
              <a:rPr lang="da-DK" dirty="0" err="1">
                <a:solidFill>
                  <a:schemeClr val="tx1"/>
                </a:solidFill>
              </a:rPr>
              <a:t>refund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processed</a:t>
            </a:r>
            <a:r>
              <a:rPr lang="da-DK" dirty="0">
                <a:solidFill>
                  <a:schemeClr val="tx1"/>
                </a:solidFill>
              </a:rPr>
              <a:t> and </a:t>
            </a:r>
            <a:r>
              <a:rPr lang="da-DK" dirty="0" err="1">
                <a:solidFill>
                  <a:schemeClr val="tx1"/>
                </a:solidFill>
              </a:rPr>
              <a:t>fees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subtracted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before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made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- REFUND: </a:t>
            </a:r>
            <a:r>
              <a:rPr lang="da-DK" dirty="0" err="1">
                <a:solidFill>
                  <a:schemeClr val="tx1"/>
                </a:solidFill>
              </a:rPr>
              <a:t>Refund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was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processed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without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fees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subtracted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before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payout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- </a:t>
            </a:r>
            <a:r>
              <a:rPr lang="da-DK" dirty="0" err="1">
                <a:solidFill>
                  <a:schemeClr val="tx1"/>
                </a:solidFill>
              </a:rPr>
              <a:t>Adjustment</a:t>
            </a:r>
            <a:r>
              <a:rPr lang="da-DK" dirty="0">
                <a:solidFill>
                  <a:schemeClr val="tx1"/>
                </a:solidFill>
              </a:rPr>
              <a:t>: This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have </a:t>
            </a:r>
            <a:r>
              <a:rPr lang="da-DK" dirty="0" err="1">
                <a:solidFill>
                  <a:schemeClr val="tx1"/>
                </a:solidFill>
              </a:rPr>
              <a:t>different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meanings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however</a:t>
            </a:r>
            <a:r>
              <a:rPr lang="da-DK" dirty="0">
                <a:solidFill>
                  <a:schemeClr val="tx1"/>
                </a:solidFill>
              </a:rPr>
              <a:t> the most common scenario is for a </a:t>
            </a:r>
            <a:r>
              <a:rPr lang="da-DK" dirty="0" err="1">
                <a:solidFill>
                  <a:schemeClr val="tx1"/>
                </a:solidFill>
              </a:rPr>
              <a:t>customer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having</a:t>
            </a:r>
            <a:r>
              <a:rPr lang="da-DK" dirty="0">
                <a:solidFill>
                  <a:schemeClr val="tx1"/>
                </a:solidFill>
              </a:rPr>
              <a:t> made a </a:t>
            </a:r>
            <a:r>
              <a:rPr lang="da-DK" u="sng" dirty="0" err="1">
                <a:solidFill>
                  <a:schemeClr val="tx1"/>
                </a:solidFill>
              </a:rPr>
              <a:t>partial</a:t>
            </a:r>
            <a:r>
              <a:rPr lang="da-DK" dirty="0">
                <a:solidFill>
                  <a:schemeClr val="tx1"/>
                </a:solidFill>
              </a:rPr>
              <a:t> chargeback for an </a:t>
            </a:r>
            <a:r>
              <a:rPr lang="da-DK" dirty="0" err="1">
                <a:solidFill>
                  <a:schemeClr val="tx1"/>
                </a:solidFill>
              </a:rPr>
              <a:t>order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where</a:t>
            </a:r>
            <a:r>
              <a:rPr lang="da-DK" dirty="0">
                <a:solidFill>
                  <a:schemeClr val="tx1"/>
                </a:solidFill>
              </a:rPr>
              <a:t> the </a:t>
            </a:r>
            <a:r>
              <a:rPr lang="da-DK" dirty="0" err="1">
                <a:solidFill>
                  <a:schemeClr val="tx1"/>
                </a:solidFill>
              </a:rPr>
              <a:t>customer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recognizes</a:t>
            </a:r>
            <a:r>
              <a:rPr lang="da-DK" dirty="0">
                <a:solidFill>
                  <a:schemeClr val="tx1"/>
                </a:solidFill>
              </a:rPr>
              <a:t> parts of the </a:t>
            </a:r>
            <a:r>
              <a:rPr lang="da-DK" dirty="0" err="1">
                <a:solidFill>
                  <a:schemeClr val="tx1"/>
                </a:solidFill>
              </a:rPr>
              <a:t>order</a:t>
            </a:r>
            <a:r>
              <a:rPr lang="da-DK" dirty="0">
                <a:solidFill>
                  <a:schemeClr val="tx1"/>
                </a:solidFill>
              </a:rPr>
              <a:t> but not the </a:t>
            </a:r>
            <a:r>
              <a:rPr lang="da-DK" dirty="0" err="1">
                <a:solidFill>
                  <a:schemeClr val="tx1"/>
                </a:solidFill>
              </a:rPr>
              <a:t>entire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order</a:t>
            </a: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403E76-E47E-A9EE-96D3-99352082E66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6652" y="131407"/>
            <a:ext cx="799200" cy="799200"/>
          </a:xfrm>
          <a:prstGeom prst="ellipse">
            <a:avLst/>
          </a:prstGeom>
          <a:noFill/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5BF84EE-E6D3-5FB4-3E92-2E07B1E0D490}"/>
              </a:ext>
            </a:extLst>
          </p:cNvPr>
          <p:cNvSpPr txBox="1"/>
          <p:nvPr/>
        </p:nvSpPr>
        <p:spPr>
          <a:xfrm>
            <a:off x="11116762" y="360597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5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5183E-FAF4-6B48-0085-35FAF037360D}"/>
              </a:ext>
            </a:extLst>
          </p:cNvPr>
          <p:cNvSpPr txBox="1"/>
          <p:nvPr/>
        </p:nvSpPr>
        <p:spPr>
          <a:xfrm>
            <a:off x="-3742" y="634609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Reporting API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F70F28-D2E3-96EB-42A2-27EE5BD1A0E4}"/>
              </a:ext>
            </a:extLst>
          </p:cNvPr>
          <p:cNvSpPr txBox="1"/>
          <p:nvPr/>
        </p:nvSpPr>
        <p:spPr>
          <a:xfrm>
            <a:off x="1738331" y="50624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Retrieve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payout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details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0BEE0E-633A-32E5-22EC-863A437BB5C7}"/>
              </a:ext>
            </a:extLst>
          </p:cNvPr>
          <p:cNvSpPr txBox="1"/>
          <p:nvPr/>
        </p:nvSpPr>
        <p:spPr>
          <a:xfrm>
            <a:off x="4288198" y="5798526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85558A-5AAD-2D48-CF3E-CE5DAAF45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037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6446C4F-16DF-A933-9A4B-E0408E27C8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84E51-C404-77B0-B041-81FC177C1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609778-BCA0-DA3F-3B6B-69344341FD71}"/>
              </a:ext>
            </a:extLst>
          </p:cNvPr>
          <p:cNvSpPr txBox="1"/>
          <p:nvPr/>
        </p:nvSpPr>
        <p:spPr>
          <a:xfrm>
            <a:off x="6491989" y="2039433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5711EA-4ECA-0816-95F6-B0622113F6AD}"/>
              </a:ext>
            </a:extLst>
          </p:cNvPr>
          <p:cNvSpPr txBox="1"/>
          <p:nvPr/>
        </p:nvSpPr>
        <p:spPr>
          <a:xfrm>
            <a:off x="8821633" y="1051775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5A9F0-0EE1-05E9-706B-D03B782B3257}"/>
              </a:ext>
            </a:extLst>
          </p:cNvPr>
          <p:cNvSpPr txBox="1"/>
          <p:nvPr/>
        </p:nvSpPr>
        <p:spPr>
          <a:xfrm>
            <a:off x="4531988" y="314756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411F92-4668-1461-D208-876973D99BB3}"/>
              </a:ext>
            </a:extLst>
          </p:cNvPr>
          <p:cNvSpPr txBox="1"/>
          <p:nvPr/>
        </p:nvSpPr>
        <p:spPr>
          <a:xfrm>
            <a:off x="5124550" y="4906326"/>
            <a:ext cx="1078980" cy="9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0F3D31-AE77-74F2-809A-B778042E5734}"/>
              </a:ext>
            </a:extLst>
          </p:cNvPr>
          <p:cNvSpPr/>
          <p:nvPr/>
        </p:nvSpPr>
        <p:spPr>
          <a:xfrm>
            <a:off x="127163" y="91839"/>
            <a:ext cx="11950537" cy="66484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A58D99-6E4C-961E-5373-A149565721F1}"/>
              </a:ext>
            </a:extLst>
          </p:cNvPr>
          <p:cNvSpPr/>
          <p:nvPr/>
        </p:nvSpPr>
        <p:spPr>
          <a:xfrm>
            <a:off x="795744" y="220864"/>
            <a:ext cx="3067664" cy="61252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D35AC3-6956-6ACF-0932-3F01AD5B77A2}"/>
              </a:ext>
            </a:extLst>
          </p:cNvPr>
          <p:cNvSpPr/>
          <p:nvPr/>
        </p:nvSpPr>
        <p:spPr>
          <a:xfrm>
            <a:off x="1024344" y="455543"/>
            <a:ext cx="2610464" cy="56367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"44fd27b0eb6b333c844ceb41030f0f1a"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"Nets 0003 280656917"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"date"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"2024-09-30"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bankAccountIban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"DK00BBBB1111111"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bankAccountBic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"AAAADKCCDDD"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155450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chargedAmount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157500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"fees"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2050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],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numberOfPaymentActions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3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paymentActions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"id"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"bdcf8bdcd2124a0b84b852188e447c24"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paymentId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"50b127a5373a45969fd776277cf83cdf"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paymentAction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"CHARGE_FEE"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paymentMethod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"Visa"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paymentType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"CARD"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"timestamp"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"2024-09-30T05:58:18.648Z"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"reference"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"testexternalOrderNo1"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100000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vatAmount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"currency"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"DKK"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"fee"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-1100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flexibleFee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-1000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fixedFee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-100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feeVATpercent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feeTaxRate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feeTaxAmount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transactionTaxDetails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[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{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"rate"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"amount"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98658"/>
                </a:solidFill>
                <a:effectLst/>
                <a:latin typeface="IBMPlexMono"/>
              </a:rPr>
              <a:t>0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    }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],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subscriptionId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"61f9e32bd1044faeb27a75ba57e090b6"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,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    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 err="1">
                <a:solidFill>
                  <a:srgbClr val="A31515"/>
                </a:solidFill>
                <a:effectLst/>
                <a:latin typeface="IBMPlexMono"/>
              </a:rPr>
              <a:t>feeType</a:t>
            </a:r>
            <a:r>
              <a:rPr lang="en-GB" sz="700" b="0" dirty="0">
                <a:solidFill>
                  <a:srgbClr val="A31515"/>
                </a:solidFill>
                <a:effectLst/>
                <a:latin typeface="IBMPlexMono"/>
              </a:rPr>
              <a:t>"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: </a:t>
            </a:r>
            <a:r>
              <a:rPr lang="en-GB" sz="700" b="0" dirty="0">
                <a:solidFill>
                  <a:srgbClr val="0451A5"/>
                </a:solidFill>
                <a:effectLst/>
                <a:latin typeface="IBMPlexMono"/>
              </a:rPr>
              <a:t>"NET"</a:t>
            </a:r>
            <a:endParaRPr lang="en-GB" sz="700" b="0" dirty="0">
              <a:solidFill>
                <a:srgbClr val="000000"/>
              </a:solidFill>
              <a:effectLst/>
              <a:latin typeface="IBMPlexMono"/>
            </a:endParaRP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        }</a:t>
            </a:r>
          </a:p>
          <a:p>
            <a:r>
              <a:rPr lang="en-GB" sz="700" dirty="0">
                <a:solidFill>
                  <a:srgbClr val="000000"/>
                </a:solidFill>
                <a:latin typeface="IBMPlexMono"/>
              </a:rPr>
              <a:t>    </a:t>
            </a:r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]</a:t>
            </a:r>
          </a:p>
          <a:p>
            <a:r>
              <a:rPr lang="en-GB" sz="700" b="0" dirty="0">
                <a:solidFill>
                  <a:srgbClr val="000000"/>
                </a:solidFill>
                <a:effectLst/>
                <a:latin typeface="IBMPlexMono"/>
              </a:rPr>
              <a:t>}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B158A-9E0C-A4E5-8C90-6BE8E0F4ECAA}"/>
              </a:ext>
            </a:extLst>
          </p:cNvPr>
          <p:cNvSpPr/>
          <p:nvPr/>
        </p:nvSpPr>
        <p:spPr>
          <a:xfrm>
            <a:off x="4630723" y="1205885"/>
            <a:ext cx="6407216" cy="4817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paymentActions</a:t>
            </a:r>
            <a:r>
              <a:rPr lang="da-DK" dirty="0">
                <a:solidFill>
                  <a:schemeClr val="tx1"/>
                </a:solidFill>
              </a:rPr>
              <a:t>[].</a:t>
            </a:r>
            <a:r>
              <a:rPr lang="da-DK" dirty="0" err="1">
                <a:solidFill>
                  <a:schemeClr val="tx1"/>
                </a:solidFill>
              </a:rPr>
              <a:t>paymentAction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value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can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vary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depending</a:t>
            </a:r>
            <a:r>
              <a:rPr lang="da-DK" dirty="0">
                <a:solidFill>
                  <a:schemeClr val="tx1"/>
                </a:solidFill>
              </a:rPr>
              <a:t> on </a:t>
            </a:r>
            <a:r>
              <a:rPr lang="da-DK" dirty="0" err="1">
                <a:solidFill>
                  <a:schemeClr val="tx1"/>
                </a:solidFill>
              </a:rPr>
              <a:t>what</a:t>
            </a:r>
            <a:r>
              <a:rPr lang="da-DK" dirty="0">
                <a:solidFill>
                  <a:schemeClr val="tx1"/>
                </a:solidFill>
              </a:rPr>
              <a:t> has </a:t>
            </a:r>
            <a:r>
              <a:rPr lang="da-DK" dirty="0" err="1">
                <a:solidFill>
                  <a:schemeClr val="tx1"/>
                </a:solidFill>
              </a:rPr>
              <a:t>occured</a:t>
            </a:r>
            <a:r>
              <a:rPr lang="da-DK" dirty="0">
                <a:solidFill>
                  <a:schemeClr val="tx1"/>
                </a:solidFill>
              </a:rPr>
              <a:t> to the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- CHARGEBACK: The </a:t>
            </a:r>
            <a:r>
              <a:rPr lang="da-DK" dirty="0" err="1">
                <a:solidFill>
                  <a:schemeClr val="tx1"/>
                </a:solidFill>
              </a:rPr>
              <a:t>customer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issuer</a:t>
            </a:r>
            <a:r>
              <a:rPr lang="da-DK" dirty="0">
                <a:solidFill>
                  <a:schemeClr val="tx1"/>
                </a:solidFill>
              </a:rPr>
              <a:t> or card </a:t>
            </a:r>
            <a:r>
              <a:rPr lang="da-DK" dirty="0" err="1">
                <a:solidFill>
                  <a:schemeClr val="tx1"/>
                </a:solidFill>
              </a:rPr>
              <a:t>scheme</a:t>
            </a:r>
            <a:r>
              <a:rPr lang="da-DK" dirty="0">
                <a:solidFill>
                  <a:schemeClr val="tx1"/>
                </a:solidFill>
              </a:rPr>
              <a:t> has made a chargeback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paymentActions</a:t>
            </a:r>
            <a:r>
              <a:rPr lang="da-DK" dirty="0">
                <a:solidFill>
                  <a:schemeClr val="tx1"/>
                </a:solidFill>
              </a:rPr>
              <a:t>[].</a:t>
            </a:r>
            <a:r>
              <a:rPr lang="da-DK" dirty="0" err="1">
                <a:solidFill>
                  <a:schemeClr val="tx1"/>
                </a:solidFill>
              </a:rPr>
              <a:t>flexibleFee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percentage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which</a:t>
            </a:r>
            <a:r>
              <a:rPr lang="da-DK" dirty="0">
                <a:solidFill>
                  <a:schemeClr val="tx1"/>
                </a:solidFill>
              </a:rPr>
              <a:t> is </a:t>
            </a:r>
            <a:r>
              <a:rPr lang="da-DK" dirty="0" err="1">
                <a:solidFill>
                  <a:schemeClr val="tx1"/>
                </a:solidFill>
              </a:rPr>
              <a:t>covering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costs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acquirer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issuer</a:t>
            </a:r>
            <a:r>
              <a:rPr lang="da-DK" dirty="0">
                <a:solidFill>
                  <a:schemeClr val="tx1"/>
                </a:solidFill>
              </a:rPr>
              <a:t> and card </a:t>
            </a:r>
            <a:r>
              <a:rPr lang="da-DK" dirty="0" err="1">
                <a:solidFill>
                  <a:schemeClr val="tx1"/>
                </a:solidFill>
              </a:rPr>
              <a:t>scheme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paymentActions</a:t>
            </a:r>
            <a:r>
              <a:rPr lang="da-DK" dirty="0">
                <a:solidFill>
                  <a:schemeClr val="tx1"/>
                </a:solidFill>
              </a:rPr>
              <a:t>[].</a:t>
            </a:r>
            <a:r>
              <a:rPr lang="da-DK" dirty="0" err="1">
                <a:solidFill>
                  <a:schemeClr val="tx1"/>
                </a:solidFill>
              </a:rPr>
              <a:t>fixedFee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fixed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covering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costs</a:t>
            </a:r>
            <a:r>
              <a:rPr lang="da-DK" dirty="0">
                <a:solidFill>
                  <a:schemeClr val="tx1"/>
                </a:solidFill>
              </a:rPr>
              <a:t> for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gateway and 3DS </a:t>
            </a:r>
            <a:r>
              <a:rPr lang="da-DK" dirty="0" err="1">
                <a:solidFill>
                  <a:schemeClr val="tx1"/>
                </a:solidFill>
              </a:rPr>
              <a:t>provider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paymentActions</a:t>
            </a:r>
            <a:r>
              <a:rPr lang="da-DK" dirty="0">
                <a:solidFill>
                  <a:schemeClr val="tx1"/>
                </a:solidFill>
              </a:rPr>
              <a:t>[].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– the </a:t>
            </a:r>
            <a:r>
              <a:rPr lang="da-DK" dirty="0" err="1">
                <a:solidFill>
                  <a:schemeClr val="tx1"/>
                </a:solidFill>
              </a:rPr>
              <a:t>summed</a:t>
            </a:r>
            <a:r>
              <a:rPr lang="da-DK" dirty="0">
                <a:solidFill>
                  <a:schemeClr val="tx1"/>
                </a:solidFill>
              </a:rPr>
              <a:t> up </a:t>
            </a:r>
            <a:r>
              <a:rPr lang="da-DK" dirty="0" err="1">
                <a:solidFill>
                  <a:schemeClr val="tx1"/>
                </a:solidFill>
              </a:rPr>
              <a:t>amount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adding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fixed</a:t>
            </a:r>
            <a:r>
              <a:rPr lang="da-DK" dirty="0">
                <a:solidFill>
                  <a:schemeClr val="tx1"/>
                </a:solidFill>
              </a:rPr>
              <a:t> and variable </a:t>
            </a:r>
            <a:r>
              <a:rPr lang="da-DK" dirty="0" err="1">
                <a:solidFill>
                  <a:schemeClr val="tx1"/>
                </a:solidFill>
              </a:rPr>
              <a:t>fee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together</a:t>
            </a:r>
            <a:endParaRPr lang="da-DK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chemeClr val="tx1"/>
                </a:solidFill>
              </a:rPr>
              <a:t>myReference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if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added</a:t>
            </a:r>
            <a:r>
              <a:rPr lang="da-DK" dirty="0">
                <a:solidFill>
                  <a:schemeClr val="tx1"/>
                </a:solidFill>
              </a:rPr>
              <a:t> to a </a:t>
            </a:r>
            <a:r>
              <a:rPr lang="da-DK" dirty="0" err="1">
                <a:solidFill>
                  <a:schemeClr val="tx1"/>
                </a:solidFill>
              </a:rPr>
              <a:t>create</a:t>
            </a:r>
            <a:r>
              <a:rPr lang="da-DK" dirty="0">
                <a:solidFill>
                  <a:schemeClr val="tx1"/>
                </a:solidFill>
              </a:rPr>
              <a:t>/charge/</a:t>
            </a:r>
            <a:r>
              <a:rPr lang="da-DK" dirty="0" err="1">
                <a:solidFill>
                  <a:schemeClr val="tx1"/>
                </a:solidFill>
              </a:rPr>
              <a:t>refund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payment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request</a:t>
            </a:r>
            <a:r>
              <a:rPr lang="da-DK" dirty="0">
                <a:solidFill>
                  <a:schemeClr val="tx1"/>
                </a:solidFill>
              </a:rPr>
              <a:t>, </a:t>
            </a:r>
            <a:r>
              <a:rPr lang="da-DK" dirty="0" err="1">
                <a:solidFill>
                  <a:schemeClr val="tx1"/>
                </a:solidFill>
              </a:rPr>
              <a:t>would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also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be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added</a:t>
            </a:r>
            <a:r>
              <a:rPr lang="da-DK" dirty="0">
                <a:solidFill>
                  <a:schemeClr val="tx1"/>
                </a:solidFill>
              </a:rPr>
              <a:t> and </a:t>
            </a:r>
            <a:r>
              <a:rPr lang="da-DK" dirty="0" err="1">
                <a:solidFill>
                  <a:schemeClr val="tx1"/>
                </a:solidFill>
              </a:rPr>
              <a:t>shown</a:t>
            </a:r>
            <a:r>
              <a:rPr lang="da-DK" dirty="0">
                <a:solidFill>
                  <a:schemeClr val="tx1"/>
                </a:solidFill>
              </a:rPr>
              <a:t> </a:t>
            </a:r>
            <a:r>
              <a:rPr lang="da-DK" dirty="0" err="1">
                <a:solidFill>
                  <a:schemeClr val="tx1"/>
                </a:solidFill>
              </a:rPr>
              <a:t>here</a:t>
            </a: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403E76-E47E-A9EE-96D3-99352082E664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6652" y="131407"/>
            <a:ext cx="799200" cy="799200"/>
          </a:xfrm>
          <a:prstGeom prst="ellipse">
            <a:avLst/>
          </a:prstGeom>
          <a:noFill/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5BF84EE-E6D3-5FB4-3E92-2E07B1E0D490}"/>
              </a:ext>
            </a:extLst>
          </p:cNvPr>
          <p:cNvSpPr txBox="1"/>
          <p:nvPr/>
        </p:nvSpPr>
        <p:spPr>
          <a:xfrm>
            <a:off x="11116762" y="360597"/>
            <a:ext cx="1078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5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5183E-FAF4-6B48-0085-35FAF037360D}"/>
              </a:ext>
            </a:extLst>
          </p:cNvPr>
          <p:cNvSpPr txBox="1"/>
          <p:nvPr/>
        </p:nvSpPr>
        <p:spPr>
          <a:xfrm>
            <a:off x="-3742" y="634609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Reporting API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F70F28-D2E3-96EB-42A2-27EE5BD1A0E4}"/>
              </a:ext>
            </a:extLst>
          </p:cNvPr>
          <p:cNvSpPr txBox="1"/>
          <p:nvPr/>
        </p:nvSpPr>
        <p:spPr>
          <a:xfrm>
            <a:off x="1738331" y="50624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Retrieve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payout</a:t>
            </a:r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a-DK" sz="2800" u="sng" dirty="0" err="1">
                <a:solidFill>
                  <a:schemeClr val="bg1">
                    <a:lumMod val="75000"/>
                  </a:schemeClr>
                </a:solidFill>
              </a:rPr>
              <a:t>details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294A9D-7BA3-B486-6879-8E8F214FBFDD}"/>
              </a:ext>
            </a:extLst>
          </p:cNvPr>
          <p:cNvSpPr txBox="1"/>
          <p:nvPr/>
        </p:nvSpPr>
        <p:spPr>
          <a:xfrm>
            <a:off x="4288198" y="5798526"/>
            <a:ext cx="730974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900" b="1" dirty="0">
                <a:solidFill>
                  <a:schemeClr val="accent1"/>
                </a:solidFill>
              </a:rPr>
              <a:t>(Full </a:t>
            </a:r>
            <a:r>
              <a:rPr lang="da-DK" sz="900" b="1" dirty="0" err="1">
                <a:solidFill>
                  <a:schemeClr val="accent1"/>
                </a:solidFill>
              </a:rPr>
              <a:t>payload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can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be</a:t>
            </a:r>
            <a:r>
              <a:rPr lang="da-DK" sz="900" b="1" dirty="0">
                <a:solidFill>
                  <a:schemeClr val="accent1"/>
                </a:solidFill>
              </a:rPr>
              <a:t> </a:t>
            </a:r>
            <a:r>
              <a:rPr lang="da-DK" sz="900" b="1" dirty="0" err="1">
                <a:solidFill>
                  <a:schemeClr val="accent1"/>
                </a:solidFill>
              </a:rPr>
              <a:t>found</a:t>
            </a:r>
            <a:r>
              <a:rPr lang="da-DK" sz="900" b="1" i="1" dirty="0">
                <a:solidFill>
                  <a:schemeClr val="accent1"/>
                </a:solidFill>
              </a:rPr>
              <a:t> </a:t>
            </a:r>
            <a:r>
              <a:rPr lang="da-DK" sz="900" b="1" i="1" u="sng" dirty="0" err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da-DK" sz="900" b="1" u="sng" dirty="0">
                <a:solidFill>
                  <a:schemeClr val="accent1"/>
                </a:solidFill>
              </a:rPr>
              <a:t>)</a:t>
            </a:r>
            <a:endParaRPr lang="en-GB" sz="900" b="1" u="sng" dirty="0">
              <a:solidFill>
                <a:schemeClr val="accent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4C046-B65A-8DB5-3ACC-04CDEF473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915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86123FC-84F7-4DBB-FE11-E9BD4D67EC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15" t="21250" r="40086" b="33889"/>
          <a:stretch/>
        </p:blipFill>
        <p:spPr bwMode="auto">
          <a:xfrm>
            <a:off x="1433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969256" y="62120"/>
                </a:moveTo>
                <a:cubicBezTo>
                  <a:pt x="11971975" y="62120"/>
                  <a:pt x="11974246" y="62606"/>
                  <a:pt x="11976070" y="63578"/>
                </a:cubicBezTo>
                <a:cubicBezTo>
                  <a:pt x="11977894" y="64550"/>
                  <a:pt x="11979339" y="65872"/>
                  <a:pt x="11980406" y="67543"/>
                </a:cubicBezTo>
                <a:cubicBezTo>
                  <a:pt x="11981473" y="69214"/>
                  <a:pt x="11982239" y="71158"/>
                  <a:pt x="11982704" y="73375"/>
                </a:cubicBezTo>
                <a:cubicBezTo>
                  <a:pt x="11983168" y="75592"/>
                  <a:pt x="11983401" y="77946"/>
                  <a:pt x="11983401" y="80435"/>
                </a:cubicBezTo>
                <a:cubicBezTo>
                  <a:pt x="11983401" y="83096"/>
                  <a:pt x="11983125" y="85534"/>
                  <a:pt x="11982575" y="87751"/>
                </a:cubicBezTo>
                <a:cubicBezTo>
                  <a:pt x="11982024" y="89968"/>
                  <a:pt x="11981163" y="91878"/>
                  <a:pt x="11979993" y="93481"/>
                </a:cubicBezTo>
                <a:cubicBezTo>
                  <a:pt x="11978823" y="95084"/>
                  <a:pt x="11977327" y="96329"/>
                  <a:pt x="11975503" y="97216"/>
                </a:cubicBezTo>
                <a:cubicBezTo>
                  <a:pt x="11973679" y="98103"/>
                  <a:pt x="11971528" y="98546"/>
                  <a:pt x="11969050" y="98546"/>
                </a:cubicBezTo>
                <a:cubicBezTo>
                  <a:pt x="11966331" y="98546"/>
                  <a:pt x="11964059" y="98060"/>
                  <a:pt x="11962235" y="97088"/>
                </a:cubicBezTo>
                <a:cubicBezTo>
                  <a:pt x="11960412" y="96116"/>
                  <a:pt x="11958958" y="94803"/>
                  <a:pt x="11957874" y="93149"/>
                </a:cubicBezTo>
                <a:cubicBezTo>
                  <a:pt x="11956790" y="91494"/>
                  <a:pt x="11956015" y="89559"/>
                  <a:pt x="11955551" y="87342"/>
                </a:cubicBezTo>
                <a:cubicBezTo>
                  <a:pt x="11955086" y="85125"/>
                  <a:pt x="11954854" y="82755"/>
                  <a:pt x="11954854" y="80231"/>
                </a:cubicBezTo>
                <a:cubicBezTo>
                  <a:pt x="11954854" y="77605"/>
                  <a:pt x="11955138" y="75183"/>
                  <a:pt x="11955705" y="72966"/>
                </a:cubicBezTo>
                <a:cubicBezTo>
                  <a:pt x="11956273" y="70749"/>
                  <a:pt x="11957142" y="68831"/>
                  <a:pt x="11958312" y="67211"/>
                </a:cubicBezTo>
                <a:cubicBezTo>
                  <a:pt x="11959482" y="65591"/>
                  <a:pt x="11960971" y="64337"/>
                  <a:pt x="11962777" y="63450"/>
                </a:cubicBezTo>
                <a:cubicBezTo>
                  <a:pt x="11964584" y="62564"/>
                  <a:pt x="11966744" y="62120"/>
                  <a:pt x="11969256" y="62120"/>
                </a:cubicBezTo>
                <a:close/>
                <a:moveTo>
                  <a:pt x="12025077" y="61660"/>
                </a:moveTo>
                <a:cubicBezTo>
                  <a:pt x="12029161" y="61660"/>
                  <a:pt x="12032241" y="62922"/>
                  <a:pt x="12034316" y="65446"/>
                </a:cubicBezTo>
                <a:cubicBezTo>
                  <a:pt x="12036392" y="67970"/>
                  <a:pt x="12037379" y="71448"/>
                  <a:pt x="12037277" y="75882"/>
                </a:cubicBezTo>
                <a:lnTo>
                  <a:pt x="12012157" y="75882"/>
                </a:lnTo>
                <a:cubicBezTo>
                  <a:pt x="12012226" y="74006"/>
                  <a:pt x="12012552" y="72207"/>
                  <a:pt x="12013135" y="70485"/>
                </a:cubicBezTo>
                <a:cubicBezTo>
                  <a:pt x="12013718" y="68762"/>
                  <a:pt x="12014542" y="67253"/>
                  <a:pt x="12015606" y="65957"/>
                </a:cubicBezTo>
                <a:cubicBezTo>
                  <a:pt x="12016670" y="64661"/>
                  <a:pt x="12017991" y="63621"/>
                  <a:pt x="12019570" y="62837"/>
                </a:cubicBezTo>
                <a:cubicBezTo>
                  <a:pt x="12021148" y="62052"/>
                  <a:pt x="12022984" y="61660"/>
                  <a:pt x="12025077" y="61660"/>
                </a:cubicBezTo>
                <a:close/>
                <a:moveTo>
                  <a:pt x="12081892" y="55111"/>
                </a:moveTo>
                <a:cubicBezTo>
                  <a:pt x="12078857" y="55111"/>
                  <a:pt x="12076035" y="55614"/>
                  <a:pt x="12073425" y="56621"/>
                </a:cubicBezTo>
                <a:cubicBezTo>
                  <a:pt x="12070816" y="57627"/>
                  <a:pt x="12068548" y="59170"/>
                  <a:pt x="12066621" y="61251"/>
                </a:cubicBezTo>
                <a:cubicBezTo>
                  <a:pt x="12064694" y="63331"/>
                  <a:pt x="12063177" y="66000"/>
                  <a:pt x="12062068" y="69257"/>
                </a:cubicBezTo>
                <a:cubicBezTo>
                  <a:pt x="12060960" y="72514"/>
                  <a:pt x="12060405" y="76411"/>
                  <a:pt x="12060405" y="80947"/>
                </a:cubicBezTo>
                <a:cubicBezTo>
                  <a:pt x="12060405" y="84937"/>
                  <a:pt x="12060857" y="88459"/>
                  <a:pt x="12061761" y="91511"/>
                </a:cubicBezTo>
                <a:cubicBezTo>
                  <a:pt x="12062665" y="94564"/>
                  <a:pt x="12063978" y="97139"/>
                  <a:pt x="12065700" y="99237"/>
                </a:cubicBezTo>
                <a:cubicBezTo>
                  <a:pt x="12067423" y="101334"/>
                  <a:pt x="12069563" y="102929"/>
                  <a:pt x="12072121" y="104020"/>
                </a:cubicBezTo>
                <a:cubicBezTo>
                  <a:pt x="12074679" y="105111"/>
                  <a:pt x="12077612" y="105657"/>
                  <a:pt x="12080920" y="105657"/>
                </a:cubicBezTo>
                <a:cubicBezTo>
                  <a:pt x="12082523" y="105657"/>
                  <a:pt x="12084075" y="105504"/>
                  <a:pt x="12085576" y="105197"/>
                </a:cubicBezTo>
                <a:cubicBezTo>
                  <a:pt x="12087077" y="104890"/>
                  <a:pt x="12088466" y="104489"/>
                  <a:pt x="12089745" y="103994"/>
                </a:cubicBezTo>
                <a:cubicBezTo>
                  <a:pt x="12091024" y="103500"/>
                  <a:pt x="12092176" y="102937"/>
                  <a:pt x="12093199" y="102306"/>
                </a:cubicBezTo>
                <a:cubicBezTo>
                  <a:pt x="12094222" y="101675"/>
                  <a:pt x="12094947" y="101147"/>
                  <a:pt x="12095373" y="100720"/>
                </a:cubicBezTo>
                <a:cubicBezTo>
                  <a:pt x="12095799" y="100294"/>
                  <a:pt x="12096072" y="99970"/>
                  <a:pt x="12096192" y="99748"/>
                </a:cubicBezTo>
                <a:cubicBezTo>
                  <a:pt x="12096311" y="99526"/>
                  <a:pt x="12096413" y="99271"/>
                  <a:pt x="12096499" y="98981"/>
                </a:cubicBezTo>
                <a:cubicBezTo>
                  <a:pt x="12096584" y="98691"/>
                  <a:pt x="12096643" y="98333"/>
                  <a:pt x="12096678" y="97906"/>
                </a:cubicBezTo>
                <a:cubicBezTo>
                  <a:pt x="12096712" y="97480"/>
                  <a:pt x="12096729" y="96977"/>
                  <a:pt x="12096729" y="96397"/>
                </a:cubicBezTo>
                <a:cubicBezTo>
                  <a:pt x="12096729" y="95715"/>
                  <a:pt x="12096703" y="95127"/>
                  <a:pt x="12096652" y="94632"/>
                </a:cubicBezTo>
                <a:cubicBezTo>
                  <a:pt x="12096601" y="94138"/>
                  <a:pt x="12096516" y="93728"/>
                  <a:pt x="12096396" y="93404"/>
                </a:cubicBezTo>
                <a:cubicBezTo>
                  <a:pt x="12096277" y="93080"/>
                  <a:pt x="12096132" y="92850"/>
                  <a:pt x="12095961" y="92714"/>
                </a:cubicBezTo>
                <a:cubicBezTo>
                  <a:pt x="12095791" y="92577"/>
                  <a:pt x="12095586" y="92509"/>
                  <a:pt x="12095347" y="92509"/>
                </a:cubicBezTo>
                <a:cubicBezTo>
                  <a:pt x="12094938" y="92509"/>
                  <a:pt x="12094367" y="92808"/>
                  <a:pt x="12093634" y="93404"/>
                </a:cubicBezTo>
                <a:cubicBezTo>
                  <a:pt x="12092900" y="94001"/>
                  <a:pt x="12091996" y="94666"/>
                  <a:pt x="12090922" y="95400"/>
                </a:cubicBezTo>
                <a:cubicBezTo>
                  <a:pt x="12089848" y="96133"/>
                  <a:pt x="12088577" y="96807"/>
                  <a:pt x="12087111" y="97420"/>
                </a:cubicBezTo>
                <a:cubicBezTo>
                  <a:pt x="12085644" y="98034"/>
                  <a:pt x="12083939" y="98341"/>
                  <a:pt x="12081995" y="98341"/>
                </a:cubicBezTo>
                <a:cubicBezTo>
                  <a:pt x="12079948" y="98341"/>
                  <a:pt x="12078132" y="97975"/>
                  <a:pt x="12076546" y="97241"/>
                </a:cubicBezTo>
                <a:cubicBezTo>
                  <a:pt x="12074960" y="96508"/>
                  <a:pt x="12073622" y="95391"/>
                  <a:pt x="12072530" y="93890"/>
                </a:cubicBezTo>
                <a:cubicBezTo>
                  <a:pt x="12071439" y="92390"/>
                  <a:pt x="12070612" y="90522"/>
                  <a:pt x="12070049" y="88288"/>
                </a:cubicBezTo>
                <a:cubicBezTo>
                  <a:pt x="12069486" y="86054"/>
                  <a:pt x="12069205" y="83454"/>
                  <a:pt x="12069205" y="80487"/>
                </a:cubicBezTo>
                <a:cubicBezTo>
                  <a:pt x="12069205" y="74552"/>
                  <a:pt x="12070288" y="70024"/>
                  <a:pt x="12072453" y="66904"/>
                </a:cubicBezTo>
                <a:cubicBezTo>
                  <a:pt x="12074619" y="63783"/>
                  <a:pt x="12077731" y="62223"/>
                  <a:pt x="12081790" y="62223"/>
                </a:cubicBezTo>
                <a:cubicBezTo>
                  <a:pt x="12083768" y="62223"/>
                  <a:pt x="12085482" y="62504"/>
                  <a:pt x="12086932" y="63067"/>
                </a:cubicBezTo>
                <a:cubicBezTo>
                  <a:pt x="12088381" y="63629"/>
                  <a:pt x="12089618" y="64252"/>
                  <a:pt x="12090641" y="64934"/>
                </a:cubicBezTo>
                <a:cubicBezTo>
                  <a:pt x="12091664" y="65616"/>
                  <a:pt x="12092508" y="66239"/>
                  <a:pt x="12093173" y="66801"/>
                </a:cubicBezTo>
                <a:cubicBezTo>
                  <a:pt x="12093838" y="67364"/>
                  <a:pt x="12094427" y="67645"/>
                  <a:pt x="12094938" y="67645"/>
                </a:cubicBezTo>
                <a:cubicBezTo>
                  <a:pt x="12095382" y="67645"/>
                  <a:pt x="12095757" y="67381"/>
                  <a:pt x="12096064" y="66853"/>
                </a:cubicBezTo>
                <a:cubicBezTo>
                  <a:pt x="12096371" y="66324"/>
                  <a:pt x="12096524" y="65395"/>
                  <a:pt x="12096524" y="64064"/>
                </a:cubicBezTo>
                <a:cubicBezTo>
                  <a:pt x="12096524" y="63450"/>
                  <a:pt x="12096507" y="62939"/>
                  <a:pt x="12096473" y="62530"/>
                </a:cubicBezTo>
                <a:cubicBezTo>
                  <a:pt x="12096439" y="62120"/>
                  <a:pt x="12096371" y="61754"/>
                  <a:pt x="12096268" y="61430"/>
                </a:cubicBezTo>
                <a:cubicBezTo>
                  <a:pt x="12096166" y="61106"/>
                  <a:pt x="12096038" y="60824"/>
                  <a:pt x="12095885" y="60585"/>
                </a:cubicBezTo>
                <a:cubicBezTo>
                  <a:pt x="12095731" y="60347"/>
                  <a:pt x="12095450" y="60023"/>
                  <a:pt x="12095041" y="59613"/>
                </a:cubicBezTo>
                <a:cubicBezTo>
                  <a:pt x="12094631" y="59204"/>
                  <a:pt x="12093975" y="58710"/>
                  <a:pt x="12093071" y="58130"/>
                </a:cubicBezTo>
                <a:cubicBezTo>
                  <a:pt x="12092167" y="57550"/>
                  <a:pt x="12091135" y="57038"/>
                  <a:pt x="12089976" y="56595"/>
                </a:cubicBezTo>
                <a:cubicBezTo>
                  <a:pt x="12088816" y="56152"/>
                  <a:pt x="12087546" y="55794"/>
                  <a:pt x="12086164" y="55521"/>
                </a:cubicBezTo>
                <a:cubicBezTo>
                  <a:pt x="12084783" y="55248"/>
                  <a:pt x="12083359" y="55111"/>
                  <a:pt x="12081892" y="55111"/>
                </a:cubicBezTo>
                <a:close/>
                <a:moveTo>
                  <a:pt x="12025510" y="55060"/>
                </a:moveTo>
                <a:cubicBezTo>
                  <a:pt x="12022133" y="55060"/>
                  <a:pt x="12019081" y="55649"/>
                  <a:pt x="12016352" y="56825"/>
                </a:cubicBezTo>
                <a:cubicBezTo>
                  <a:pt x="12013624" y="58002"/>
                  <a:pt x="12011296" y="59690"/>
                  <a:pt x="12009369" y="61890"/>
                </a:cubicBezTo>
                <a:cubicBezTo>
                  <a:pt x="12007442" y="64090"/>
                  <a:pt x="12005967" y="66767"/>
                  <a:pt x="12004944" y="69922"/>
                </a:cubicBezTo>
                <a:cubicBezTo>
                  <a:pt x="12003920" y="73077"/>
                  <a:pt x="12003409" y="76633"/>
                  <a:pt x="12003409" y="80589"/>
                </a:cubicBezTo>
                <a:cubicBezTo>
                  <a:pt x="12003409" y="84750"/>
                  <a:pt x="12003903" y="88399"/>
                  <a:pt x="12004892" y="91537"/>
                </a:cubicBezTo>
                <a:cubicBezTo>
                  <a:pt x="12005882" y="94675"/>
                  <a:pt x="12007348" y="97284"/>
                  <a:pt x="12009292" y="99365"/>
                </a:cubicBezTo>
                <a:cubicBezTo>
                  <a:pt x="12011236" y="101445"/>
                  <a:pt x="12013632" y="103014"/>
                  <a:pt x="12016480" y="104071"/>
                </a:cubicBezTo>
                <a:cubicBezTo>
                  <a:pt x="12019328" y="105128"/>
                  <a:pt x="12022645" y="105657"/>
                  <a:pt x="12026431" y="105657"/>
                </a:cubicBezTo>
                <a:cubicBezTo>
                  <a:pt x="12028614" y="105657"/>
                  <a:pt x="12030668" y="105495"/>
                  <a:pt x="12032595" y="105171"/>
                </a:cubicBezTo>
                <a:cubicBezTo>
                  <a:pt x="12034522" y="104847"/>
                  <a:pt x="12036219" y="104480"/>
                  <a:pt x="12037686" y="104071"/>
                </a:cubicBezTo>
                <a:cubicBezTo>
                  <a:pt x="12039152" y="103662"/>
                  <a:pt x="12040346" y="103244"/>
                  <a:pt x="12041267" y="102818"/>
                </a:cubicBezTo>
                <a:cubicBezTo>
                  <a:pt x="12042188" y="102391"/>
                  <a:pt x="12042742" y="102084"/>
                  <a:pt x="12042930" y="101897"/>
                </a:cubicBezTo>
                <a:cubicBezTo>
                  <a:pt x="12043117" y="101709"/>
                  <a:pt x="12043271" y="101513"/>
                  <a:pt x="12043390" y="101309"/>
                </a:cubicBezTo>
                <a:cubicBezTo>
                  <a:pt x="12043510" y="101104"/>
                  <a:pt x="12043595" y="100874"/>
                  <a:pt x="12043646" y="100618"/>
                </a:cubicBezTo>
                <a:cubicBezTo>
                  <a:pt x="12043697" y="100362"/>
                  <a:pt x="12043740" y="100072"/>
                  <a:pt x="12043774" y="99748"/>
                </a:cubicBezTo>
                <a:cubicBezTo>
                  <a:pt x="12043808" y="99424"/>
                  <a:pt x="12043825" y="99040"/>
                  <a:pt x="12043825" y="98597"/>
                </a:cubicBezTo>
                <a:cubicBezTo>
                  <a:pt x="12043825" y="97983"/>
                  <a:pt x="12043799" y="97463"/>
                  <a:pt x="12043748" y="97037"/>
                </a:cubicBezTo>
                <a:cubicBezTo>
                  <a:pt x="12043696" y="96610"/>
                  <a:pt x="12043619" y="96278"/>
                  <a:pt x="12043516" y="96039"/>
                </a:cubicBezTo>
                <a:cubicBezTo>
                  <a:pt x="12043414" y="95800"/>
                  <a:pt x="12043268" y="95621"/>
                  <a:pt x="12043080" y="95502"/>
                </a:cubicBezTo>
                <a:cubicBezTo>
                  <a:pt x="12042891" y="95383"/>
                  <a:pt x="12042677" y="95323"/>
                  <a:pt x="12042437" y="95323"/>
                </a:cubicBezTo>
                <a:cubicBezTo>
                  <a:pt x="12042026" y="95323"/>
                  <a:pt x="12041417" y="95502"/>
                  <a:pt x="12040612" y="95860"/>
                </a:cubicBezTo>
                <a:cubicBezTo>
                  <a:pt x="12039806" y="96218"/>
                  <a:pt x="12038778" y="96619"/>
                  <a:pt x="12037527" y="97062"/>
                </a:cubicBezTo>
                <a:cubicBezTo>
                  <a:pt x="12036276" y="97506"/>
                  <a:pt x="12034794" y="97906"/>
                  <a:pt x="12033080" y="98265"/>
                </a:cubicBezTo>
                <a:cubicBezTo>
                  <a:pt x="12031367" y="98623"/>
                  <a:pt x="12029413" y="98802"/>
                  <a:pt x="12027220" y="98802"/>
                </a:cubicBezTo>
                <a:cubicBezTo>
                  <a:pt x="12024444" y="98802"/>
                  <a:pt x="12022096" y="98410"/>
                  <a:pt x="12020177" y="97625"/>
                </a:cubicBezTo>
                <a:cubicBezTo>
                  <a:pt x="12018258" y="96841"/>
                  <a:pt x="12016698" y="95715"/>
                  <a:pt x="12015499" y="94249"/>
                </a:cubicBezTo>
                <a:cubicBezTo>
                  <a:pt x="12014299" y="92782"/>
                  <a:pt x="12013442" y="91025"/>
                  <a:pt x="12012928" y="88979"/>
                </a:cubicBezTo>
                <a:cubicBezTo>
                  <a:pt x="12012414" y="86933"/>
                  <a:pt x="12012157" y="84631"/>
                  <a:pt x="12012157" y="82073"/>
                </a:cubicBezTo>
                <a:lnTo>
                  <a:pt x="12042480" y="82073"/>
                </a:lnTo>
                <a:cubicBezTo>
                  <a:pt x="12043337" y="82073"/>
                  <a:pt x="12044099" y="81791"/>
                  <a:pt x="12044767" y="81228"/>
                </a:cubicBezTo>
                <a:cubicBezTo>
                  <a:pt x="12045435" y="80666"/>
                  <a:pt x="12045769" y="79719"/>
                  <a:pt x="12045769" y="78389"/>
                </a:cubicBezTo>
                <a:lnTo>
                  <a:pt x="12045769" y="76854"/>
                </a:lnTo>
                <a:cubicBezTo>
                  <a:pt x="12045769" y="73853"/>
                  <a:pt x="12045385" y="71031"/>
                  <a:pt x="12044618" y="68387"/>
                </a:cubicBezTo>
                <a:cubicBezTo>
                  <a:pt x="12043851" y="65744"/>
                  <a:pt x="12042648" y="63442"/>
                  <a:pt x="12041011" y="61481"/>
                </a:cubicBezTo>
                <a:cubicBezTo>
                  <a:pt x="12039374" y="59520"/>
                  <a:pt x="12037285" y="57959"/>
                  <a:pt x="12034744" y="56800"/>
                </a:cubicBezTo>
                <a:cubicBezTo>
                  <a:pt x="12032203" y="55640"/>
                  <a:pt x="12029125" y="55060"/>
                  <a:pt x="12025510" y="55060"/>
                </a:cubicBezTo>
                <a:close/>
                <a:moveTo>
                  <a:pt x="11969588" y="55060"/>
                </a:moveTo>
                <a:cubicBezTo>
                  <a:pt x="11965665" y="55060"/>
                  <a:pt x="11962238" y="55691"/>
                  <a:pt x="11959305" y="56953"/>
                </a:cubicBezTo>
                <a:cubicBezTo>
                  <a:pt x="11956371" y="58215"/>
                  <a:pt x="11953924" y="59989"/>
                  <a:pt x="11951963" y="62274"/>
                </a:cubicBezTo>
                <a:cubicBezTo>
                  <a:pt x="11950002" y="64559"/>
                  <a:pt x="11948535" y="67279"/>
                  <a:pt x="11947563" y="70434"/>
                </a:cubicBezTo>
                <a:cubicBezTo>
                  <a:pt x="11946591" y="73589"/>
                  <a:pt x="11946105" y="77042"/>
                  <a:pt x="11946105" y="80794"/>
                </a:cubicBezTo>
                <a:cubicBezTo>
                  <a:pt x="11946105" y="84682"/>
                  <a:pt x="11946566" y="88161"/>
                  <a:pt x="11947487" y="91230"/>
                </a:cubicBezTo>
                <a:cubicBezTo>
                  <a:pt x="11948408" y="94300"/>
                  <a:pt x="11949806" y="96909"/>
                  <a:pt x="11951682" y="99058"/>
                </a:cubicBezTo>
                <a:cubicBezTo>
                  <a:pt x="11953558" y="101206"/>
                  <a:pt x="11955902" y="102843"/>
                  <a:pt x="11958716" y="103969"/>
                </a:cubicBezTo>
                <a:cubicBezTo>
                  <a:pt x="11961530" y="105094"/>
                  <a:pt x="11964830" y="105657"/>
                  <a:pt x="11968616" y="105657"/>
                </a:cubicBezTo>
                <a:cubicBezTo>
                  <a:pt x="11972504" y="105657"/>
                  <a:pt x="11975923" y="105018"/>
                  <a:pt x="11978873" y="103739"/>
                </a:cubicBezTo>
                <a:cubicBezTo>
                  <a:pt x="11981823" y="102460"/>
                  <a:pt x="11984279" y="100678"/>
                  <a:pt x="11986240" y="98392"/>
                </a:cubicBezTo>
                <a:cubicBezTo>
                  <a:pt x="11988201" y="96107"/>
                  <a:pt x="11989676" y="93387"/>
                  <a:pt x="11990665" y="90233"/>
                </a:cubicBezTo>
                <a:cubicBezTo>
                  <a:pt x="11991655" y="87078"/>
                  <a:pt x="11992149" y="83624"/>
                  <a:pt x="11992149" y="79873"/>
                </a:cubicBezTo>
                <a:cubicBezTo>
                  <a:pt x="11992149" y="76019"/>
                  <a:pt x="11991680" y="72557"/>
                  <a:pt x="11990742" y="69487"/>
                </a:cubicBezTo>
                <a:cubicBezTo>
                  <a:pt x="11989804" y="66418"/>
                  <a:pt x="11988397" y="63809"/>
                  <a:pt x="11986522" y="61660"/>
                </a:cubicBezTo>
                <a:cubicBezTo>
                  <a:pt x="11984646" y="59511"/>
                  <a:pt x="11982301" y="57874"/>
                  <a:pt x="11979487" y="56749"/>
                </a:cubicBezTo>
                <a:cubicBezTo>
                  <a:pt x="11976673" y="55623"/>
                  <a:pt x="11973373" y="55060"/>
                  <a:pt x="11969588" y="55060"/>
                </a:cubicBezTo>
                <a:close/>
                <a:moveTo>
                  <a:pt x="11915354" y="55060"/>
                </a:moveTo>
                <a:cubicBezTo>
                  <a:pt x="11912728" y="55060"/>
                  <a:pt x="11910127" y="55734"/>
                  <a:pt x="11907552" y="57081"/>
                </a:cubicBezTo>
                <a:cubicBezTo>
                  <a:pt x="11904977" y="58428"/>
                  <a:pt x="11902393" y="60551"/>
                  <a:pt x="11899801" y="63450"/>
                </a:cubicBezTo>
                <a:lnTo>
                  <a:pt x="11899801" y="57362"/>
                </a:lnTo>
                <a:cubicBezTo>
                  <a:pt x="11899801" y="57090"/>
                  <a:pt x="11899742" y="56859"/>
                  <a:pt x="11899622" y="56672"/>
                </a:cubicBezTo>
                <a:cubicBezTo>
                  <a:pt x="11899503" y="56484"/>
                  <a:pt x="11899307" y="56314"/>
                  <a:pt x="11899034" y="56160"/>
                </a:cubicBezTo>
                <a:cubicBezTo>
                  <a:pt x="11898761" y="56007"/>
                  <a:pt x="11898377" y="55904"/>
                  <a:pt x="11897883" y="55853"/>
                </a:cubicBezTo>
                <a:cubicBezTo>
                  <a:pt x="11897388" y="55802"/>
                  <a:pt x="11896766" y="55776"/>
                  <a:pt x="11896015" y="55776"/>
                </a:cubicBezTo>
                <a:cubicBezTo>
                  <a:pt x="11895231" y="55776"/>
                  <a:pt x="11894600" y="55802"/>
                  <a:pt x="11894123" y="55853"/>
                </a:cubicBezTo>
                <a:cubicBezTo>
                  <a:pt x="11893645" y="55904"/>
                  <a:pt x="11893253" y="56007"/>
                  <a:pt x="11892946" y="56160"/>
                </a:cubicBezTo>
                <a:cubicBezTo>
                  <a:pt x="11892639" y="56314"/>
                  <a:pt x="11892434" y="56484"/>
                  <a:pt x="11892332" y="56672"/>
                </a:cubicBezTo>
                <a:cubicBezTo>
                  <a:pt x="11892230" y="56859"/>
                  <a:pt x="11892178" y="57090"/>
                  <a:pt x="11892178" y="57362"/>
                </a:cubicBezTo>
                <a:lnTo>
                  <a:pt x="11892178" y="103406"/>
                </a:lnTo>
                <a:cubicBezTo>
                  <a:pt x="11892178" y="103679"/>
                  <a:pt x="11892238" y="103909"/>
                  <a:pt x="11892357" y="104097"/>
                </a:cubicBezTo>
                <a:cubicBezTo>
                  <a:pt x="11892477" y="104284"/>
                  <a:pt x="11892699" y="104446"/>
                  <a:pt x="11893023" y="104583"/>
                </a:cubicBezTo>
                <a:cubicBezTo>
                  <a:pt x="11893347" y="104719"/>
                  <a:pt x="11893781" y="104822"/>
                  <a:pt x="11894327" y="104890"/>
                </a:cubicBezTo>
                <a:cubicBezTo>
                  <a:pt x="11894873" y="104958"/>
                  <a:pt x="11895555" y="104992"/>
                  <a:pt x="11896374" y="104992"/>
                </a:cubicBezTo>
                <a:cubicBezTo>
                  <a:pt x="11897226" y="104992"/>
                  <a:pt x="11897925" y="104958"/>
                  <a:pt x="11898471" y="104890"/>
                </a:cubicBezTo>
                <a:cubicBezTo>
                  <a:pt x="11899017" y="104822"/>
                  <a:pt x="11899443" y="104719"/>
                  <a:pt x="11899750" y="104583"/>
                </a:cubicBezTo>
                <a:cubicBezTo>
                  <a:pt x="11900057" y="104446"/>
                  <a:pt x="11900279" y="104284"/>
                  <a:pt x="11900415" y="104097"/>
                </a:cubicBezTo>
                <a:cubicBezTo>
                  <a:pt x="11900552" y="103909"/>
                  <a:pt x="11900620" y="103679"/>
                  <a:pt x="11900620" y="103406"/>
                </a:cubicBezTo>
                <a:lnTo>
                  <a:pt x="11900620" y="71227"/>
                </a:lnTo>
                <a:cubicBezTo>
                  <a:pt x="11902939" y="68328"/>
                  <a:pt x="11905156" y="66128"/>
                  <a:pt x="11907271" y="64627"/>
                </a:cubicBezTo>
                <a:cubicBezTo>
                  <a:pt x="11909385" y="63126"/>
                  <a:pt x="11911500" y="62376"/>
                  <a:pt x="11913614" y="62376"/>
                </a:cubicBezTo>
                <a:cubicBezTo>
                  <a:pt x="11915251" y="62376"/>
                  <a:pt x="11916692" y="62683"/>
                  <a:pt x="11917937" y="63297"/>
                </a:cubicBezTo>
                <a:cubicBezTo>
                  <a:pt x="11919182" y="63911"/>
                  <a:pt x="11920197" y="64798"/>
                  <a:pt x="11920981" y="65957"/>
                </a:cubicBezTo>
                <a:cubicBezTo>
                  <a:pt x="11921766" y="67117"/>
                  <a:pt x="11922363" y="68498"/>
                  <a:pt x="11922772" y="70101"/>
                </a:cubicBezTo>
                <a:cubicBezTo>
                  <a:pt x="11923181" y="71704"/>
                  <a:pt x="11923386" y="73819"/>
                  <a:pt x="11923386" y="76445"/>
                </a:cubicBezTo>
                <a:lnTo>
                  <a:pt x="11923386" y="103406"/>
                </a:lnTo>
                <a:cubicBezTo>
                  <a:pt x="11923386" y="103679"/>
                  <a:pt x="11923454" y="103909"/>
                  <a:pt x="11923590" y="104097"/>
                </a:cubicBezTo>
                <a:cubicBezTo>
                  <a:pt x="11923727" y="104284"/>
                  <a:pt x="11923949" y="104446"/>
                  <a:pt x="11924256" y="104583"/>
                </a:cubicBezTo>
                <a:cubicBezTo>
                  <a:pt x="11924563" y="104719"/>
                  <a:pt x="11924989" y="104822"/>
                  <a:pt x="11925535" y="104890"/>
                </a:cubicBezTo>
                <a:cubicBezTo>
                  <a:pt x="11926080" y="104958"/>
                  <a:pt x="11926779" y="104992"/>
                  <a:pt x="11927632" y="104992"/>
                </a:cubicBezTo>
                <a:cubicBezTo>
                  <a:pt x="11928451" y="104992"/>
                  <a:pt x="11929133" y="104958"/>
                  <a:pt x="11929678" y="104890"/>
                </a:cubicBezTo>
                <a:cubicBezTo>
                  <a:pt x="11930224" y="104822"/>
                  <a:pt x="11930651" y="104719"/>
                  <a:pt x="11930957" y="104583"/>
                </a:cubicBezTo>
                <a:cubicBezTo>
                  <a:pt x="11931264" y="104446"/>
                  <a:pt x="11931486" y="104284"/>
                  <a:pt x="11931623" y="104097"/>
                </a:cubicBezTo>
                <a:cubicBezTo>
                  <a:pt x="11931759" y="103909"/>
                  <a:pt x="11931827" y="103679"/>
                  <a:pt x="11931827" y="103406"/>
                </a:cubicBezTo>
                <a:lnTo>
                  <a:pt x="11931827" y="75319"/>
                </a:lnTo>
                <a:cubicBezTo>
                  <a:pt x="11931827" y="72045"/>
                  <a:pt x="11931546" y="69240"/>
                  <a:pt x="11930983" y="66904"/>
                </a:cubicBezTo>
                <a:cubicBezTo>
                  <a:pt x="11930420" y="64567"/>
                  <a:pt x="11929491" y="62530"/>
                  <a:pt x="11928195" y="60790"/>
                </a:cubicBezTo>
                <a:cubicBezTo>
                  <a:pt x="11926899" y="59051"/>
                  <a:pt x="11925202" y="57661"/>
                  <a:pt x="11923104" y="56621"/>
                </a:cubicBezTo>
                <a:cubicBezTo>
                  <a:pt x="11921007" y="55580"/>
                  <a:pt x="11918423" y="55060"/>
                  <a:pt x="11915354" y="55060"/>
                </a:cubicBezTo>
                <a:close/>
                <a:moveTo>
                  <a:pt x="12115449" y="33420"/>
                </a:moveTo>
                <a:cubicBezTo>
                  <a:pt x="12114630" y="33420"/>
                  <a:pt x="12113948" y="33454"/>
                  <a:pt x="12113402" y="33522"/>
                </a:cubicBezTo>
                <a:cubicBezTo>
                  <a:pt x="12112856" y="33590"/>
                  <a:pt x="12112422" y="33693"/>
                  <a:pt x="12112098" y="33829"/>
                </a:cubicBezTo>
                <a:cubicBezTo>
                  <a:pt x="12111774" y="33965"/>
                  <a:pt x="12111552" y="34136"/>
                  <a:pt x="12111432" y="34341"/>
                </a:cubicBezTo>
                <a:cubicBezTo>
                  <a:pt x="12111313" y="34545"/>
                  <a:pt x="12111253" y="34784"/>
                  <a:pt x="12111253" y="35057"/>
                </a:cubicBezTo>
                <a:lnTo>
                  <a:pt x="12111253" y="103406"/>
                </a:lnTo>
                <a:cubicBezTo>
                  <a:pt x="12111253" y="103679"/>
                  <a:pt x="12111313" y="103909"/>
                  <a:pt x="12111432" y="104097"/>
                </a:cubicBezTo>
                <a:cubicBezTo>
                  <a:pt x="12111552" y="104284"/>
                  <a:pt x="12111774" y="104446"/>
                  <a:pt x="12112098" y="104583"/>
                </a:cubicBezTo>
                <a:cubicBezTo>
                  <a:pt x="12112422" y="104719"/>
                  <a:pt x="12112856" y="104822"/>
                  <a:pt x="12113402" y="104890"/>
                </a:cubicBezTo>
                <a:cubicBezTo>
                  <a:pt x="12113948" y="104958"/>
                  <a:pt x="12114630" y="104992"/>
                  <a:pt x="12115449" y="104992"/>
                </a:cubicBezTo>
                <a:cubicBezTo>
                  <a:pt x="12116301" y="104992"/>
                  <a:pt x="12117000" y="104958"/>
                  <a:pt x="12117546" y="104890"/>
                </a:cubicBezTo>
                <a:cubicBezTo>
                  <a:pt x="12118092" y="104822"/>
                  <a:pt x="12118518" y="104719"/>
                  <a:pt x="12118825" y="104583"/>
                </a:cubicBezTo>
                <a:cubicBezTo>
                  <a:pt x="12119132" y="104446"/>
                  <a:pt x="12119354" y="104284"/>
                  <a:pt x="12119490" y="104097"/>
                </a:cubicBezTo>
                <a:cubicBezTo>
                  <a:pt x="12119627" y="103909"/>
                  <a:pt x="12119695" y="103679"/>
                  <a:pt x="12119695" y="103406"/>
                </a:cubicBezTo>
                <a:lnTo>
                  <a:pt x="12119695" y="71227"/>
                </a:lnTo>
                <a:cubicBezTo>
                  <a:pt x="12122014" y="68328"/>
                  <a:pt x="12124231" y="66128"/>
                  <a:pt x="12126346" y="64627"/>
                </a:cubicBezTo>
                <a:cubicBezTo>
                  <a:pt x="12128460" y="63126"/>
                  <a:pt x="12130575" y="62376"/>
                  <a:pt x="12132689" y="62376"/>
                </a:cubicBezTo>
                <a:cubicBezTo>
                  <a:pt x="12134326" y="62376"/>
                  <a:pt x="12135767" y="62683"/>
                  <a:pt x="12137012" y="63297"/>
                </a:cubicBezTo>
                <a:cubicBezTo>
                  <a:pt x="12138257" y="63911"/>
                  <a:pt x="12139272" y="64798"/>
                  <a:pt x="12140056" y="65957"/>
                </a:cubicBezTo>
                <a:cubicBezTo>
                  <a:pt x="12140841" y="67117"/>
                  <a:pt x="12141438" y="68498"/>
                  <a:pt x="12141847" y="70101"/>
                </a:cubicBezTo>
                <a:cubicBezTo>
                  <a:pt x="12142256" y="71704"/>
                  <a:pt x="12142461" y="73819"/>
                  <a:pt x="12142461" y="76445"/>
                </a:cubicBezTo>
                <a:lnTo>
                  <a:pt x="12142461" y="103406"/>
                </a:lnTo>
                <a:cubicBezTo>
                  <a:pt x="12142461" y="103679"/>
                  <a:pt x="12142529" y="103909"/>
                  <a:pt x="12142665" y="104097"/>
                </a:cubicBezTo>
                <a:cubicBezTo>
                  <a:pt x="12142802" y="104284"/>
                  <a:pt x="12143024" y="104446"/>
                  <a:pt x="12143331" y="104583"/>
                </a:cubicBezTo>
                <a:cubicBezTo>
                  <a:pt x="12143637" y="104719"/>
                  <a:pt x="12144064" y="104822"/>
                  <a:pt x="12144610" y="104890"/>
                </a:cubicBezTo>
                <a:cubicBezTo>
                  <a:pt x="12145155" y="104958"/>
                  <a:pt x="12145854" y="104992"/>
                  <a:pt x="12146707" y="104992"/>
                </a:cubicBezTo>
                <a:cubicBezTo>
                  <a:pt x="12147526" y="104992"/>
                  <a:pt x="12148208" y="104958"/>
                  <a:pt x="12148753" y="104890"/>
                </a:cubicBezTo>
                <a:cubicBezTo>
                  <a:pt x="12149299" y="104822"/>
                  <a:pt x="12149725" y="104719"/>
                  <a:pt x="12150032" y="104583"/>
                </a:cubicBezTo>
                <a:cubicBezTo>
                  <a:pt x="12150339" y="104446"/>
                  <a:pt x="12150561" y="104284"/>
                  <a:pt x="12150698" y="104097"/>
                </a:cubicBezTo>
                <a:cubicBezTo>
                  <a:pt x="12150834" y="103909"/>
                  <a:pt x="12150902" y="103679"/>
                  <a:pt x="12150902" y="103406"/>
                </a:cubicBezTo>
                <a:lnTo>
                  <a:pt x="12150902" y="75371"/>
                </a:lnTo>
                <a:cubicBezTo>
                  <a:pt x="12150902" y="72062"/>
                  <a:pt x="12150621" y="69240"/>
                  <a:pt x="12150058" y="66904"/>
                </a:cubicBezTo>
                <a:cubicBezTo>
                  <a:pt x="12149495" y="64567"/>
                  <a:pt x="12148566" y="62530"/>
                  <a:pt x="12147270" y="60790"/>
                </a:cubicBezTo>
                <a:cubicBezTo>
                  <a:pt x="12145974" y="59051"/>
                  <a:pt x="12144277" y="57661"/>
                  <a:pt x="12142179" y="56621"/>
                </a:cubicBezTo>
                <a:cubicBezTo>
                  <a:pt x="12140082" y="55580"/>
                  <a:pt x="12137498" y="55060"/>
                  <a:pt x="12134429" y="55060"/>
                </a:cubicBezTo>
                <a:cubicBezTo>
                  <a:pt x="12131939" y="55060"/>
                  <a:pt x="12129466" y="55683"/>
                  <a:pt x="12127011" y="56928"/>
                </a:cubicBezTo>
                <a:cubicBezTo>
                  <a:pt x="12124555" y="58172"/>
                  <a:pt x="12122116" y="60074"/>
                  <a:pt x="12119695" y="62632"/>
                </a:cubicBezTo>
                <a:lnTo>
                  <a:pt x="12119695" y="35057"/>
                </a:lnTo>
                <a:cubicBezTo>
                  <a:pt x="12119695" y="34784"/>
                  <a:pt x="12119627" y="34545"/>
                  <a:pt x="12119490" y="34341"/>
                </a:cubicBezTo>
                <a:cubicBezTo>
                  <a:pt x="12119354" y="34136"/>
                  <a:pt x="12119132" y="33965"/>
                  <a:pt x="12118825" y="33829"/>
                </a:cubicBezTo>
                <a:cubicBezTo>
                  <a:pt x="12118518" y="33693"/>
                  <a:pt x="12118092" y="33590"/>
                  <a:pt x="12117546" y="33522"/>
                </a:cubicBezTo>
                <a:cubicBezTo>
                  <a:pt x="12117000" y="33454"/>
                  <a:pt x="12116301" y="33420"/>
                  <a:pt x="12115449" y="334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1E8ACB-1501-349A-18F7-04B1A16366DE}"/>
              </a:ext>
            </a:extLst>
          </p:cNvPr>
          <p:cNvSpPr/>
          <p:nvPr/>
        </p:nvSpPr>
        <p:spPr>
          <a:xfrm>
            <a:off x="0" y="4219540"/>
            <a:ext cx="12192000" cy="3219450"/>
          </a:xfrm>
          <a:prstGeom prst="rect">
            <a:avLst/>
          </a:prstGeom>
          <a:noFill/>
          <a:ln>
            <a:noFill/>
          </a:ln>
          <a:effectLst>
            <a:glow rad="1270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4C9D87-74C0-1B87-316E-55BD240C7EFD}"/>
              </a:ext>
            </a:extLst>
          </p:cNvPr>
          <p:cNvSpPr/>
          <p:nvPr/>
        </p:nvSpPr>
        <p:spPr>
          <a:xfrm>
            <a:off x="0" y="-8037179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FBDA89-5942-BF02-3AAD-5B8F38ADE4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2437" y="2886075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58D22E-DC69-FEF4-293B-E4ACCA4E9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4531" y="1757029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B694CF-CB01-FA9B-9A18-1C09E1C7CA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93964" y="1374437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8EF1D8-06CA-4FE8-67D2-26CB97C86E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607731" y="771275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EEA905-DCA6-6ABF-6E38-135A535F0E6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68703" y="4627906"/>
            <a:ext cx="1590675" cy="1504950"/>
          </a:xfrm>
          <a:prstGeom prst="ellipse">
            <a:avLst/>
          </a:prstGeom>
          <a:ln w="63500" cap="rnd">
            <a:solidFill>
              <a:schemeClr val="accent1">
                <a:shade val="1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764B9F-6DF6-0077-AAEF-340A36A43EE7}"/>
              </a:ext>
            </a:extLst>
          </p:cNvPr>
          <p:cNvSpPr txBox="1"/>
          <p:nvPr/>
        </p:nvSpPr>
        <p:spPr>
          <a:xfrm>
            <a:off x="4762" y="633932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u="sng" dirty="0">
                <a:solidFill>
                  <a:schemeClr val="bg1">
                    <a:lumMod val="75000"/>
                  </a:schemeClr>
                </a:solidFill>
              </a:rPr>
              <a:t>Charges</a:t>
            </a:r>
            <a:endParaRPr lang="en-GB" sz="2800" u="sng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B8113D-FC1C-5A4F-500C-D372B9297B03}"/>
              </a:ext>
            </a:extLst>
          </p:cNvPr>
          <p:cNvSpPr/>
          <p:nvPr/>
        </p:nvSpPr>
        <p:spPr>
          <a:xfrm>
            <a:off x="0" y="4219540"/>
            <a:ext cx="12187238" cy="2645148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accent1">
                  <a:lumMod val="30000"/>
                  <a:lumOff val="70000"/>
                  <a:alpha val="61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8000" dirty="0" err="1">
                <a:latin typeface="Tw Cen MT Condensed Extra Bold" panose="020B0803020202020204" pitchFamily="34" charset="0"/>
              </a:rPr>
              <a:t>Thank</a:t>
            </a:r>
            <a:r>
              <a:rPr lang="da-DK" sz="8000" dirty="0">
                <a:latin typeface="Tw Cen MT Condensed Extra Bold" panose="020B0803020202020204" pitchFamily="34" charset="0"/>
              </a:rPr>
              <a:t> </a:t>
            </a:r>
            <a:r>
              <a:rPr lang="da-DK" sz="8000" dirty="0" err="1">
                <a:latin typeface="Tw Cen MT Condensed Extra Bold" panose="020B0803020202020204" pitchFamily="34" charset="0"/>
              </a:rPr>
              <a:t>you</a:t>
            </a:r>
            <a:r>
              <a:rPr lang="da-DK" sz="8000" dirty="0">
                <a:latin typeface="Tw Cen MT Condensed Extra Bold" panose="020B0803020202020204" pitchFamily="34" charset="0"/>
              </a:rPr>
              <a:t> for </a:t>
            </a:r>
            <a:r>
              <a:rPr lang="da-DK" sz="8000" dirty="0" err="1">
                <a:latin typeface="Tw Cen MT Condensed Extra Bold" panose="020B0803020202020204" pitchFamily="34" charset="0"/>
              </a:rPr>
              <a:t>your</a:t>
            </a:r>
            <a:r>
              <a:rPr lang="da-DK" sz="8000" dirty="0">
                <a:latin typeface="Tw Cen MT Condensed Extra Bold" panose="020B0803020202020204" pitchFamily="34" charset="0"/>
              </a:rPr>
              <a:t> time </a:t>
            </a:r>
            <a:r>
              <a:rPr lang="da-DK" sz="8000" dirty="0">
                <a:latin typeface="Tw Cen MT Condensed Extra Bold" panose="020B0803020202020204" pitchFamily="34" charset="0"/>
                <a:sym typeface="Wingdings" panose="05000000000000000000" pitchFamily="2" charset="2"/>
              </a:rPr>
              <a:t></a:t>
            </a:r>
            <a:endParaRPr lang="en-GB" sz="8000" dirty="0">
              <a:latin typeface="Tw Cen MT Condensed Extra Bold" panose="020B0803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53785-EACE-3760-79B0-7521FD566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46F-C8C3-408D-AB6F-A133004C60DB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835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1/04/xmldsig-more#rsa-sha256"/>
    <Reference Type="http://www.w3.org/2000/09/xmldsig#Object" URI="#idPackageObject">
      <DigestMethod Algorithm="http://www.w3.org/2001/04/xmlenc#sha256"/>
      <DigestValue>Si15RVYusIMhZgxHuUl/RoGvQXEDz6iUctP0XgblgVI=</DigestValue>
    </Reference>
    <Reference Type="http://www.w3.org/2000/09/xmldsig#Object" URI="#idOfficeObject">
      <DigestMethod Algorithm="http://www.w3.org/2001/04/xmlenc#sha256"/>
      <DigestValue>z3fKZg0vMc7qyDCFjUMJ/eUkZiba9+LG1l3EMTLuWdQ=</DigestValue>
    </Reference>
    <Reference Type="http://uri.etsi.org/01903#SignedProperties" URI="#idSignedProperties">
      <Transforms>
        <Transform Algorithm="http://www.w3.org/TR/2001/REC-xml-c14n-20010315"/>
      </Transforms>
      <DigestMethod Algorithm="http://www.w3.org/2001/04/xmlenc#sha256"/>
      <DigestValue>Xgc4iLC1IzP11ZyxIKWmyl86N+4+AOuINfj7AGQrIwI=</DigestValue>
    </Reference>
  </SignedInfo>
  <SignatureValue>B4dZmD3icvn7FYg/ERcrmn/wr37nvyzG9R+BtSkS1/96vPCJ7dv/g7PSBqswFtRXRrwqlXgVR7g9
0LUCuMB/ufKkziA5a7kGRGfwYnL1zH71tS94CtHVRqOx1CDMdoAY/Ofb9K3KY85ucFfAgDD9tpk2
efkzTyNIWjqGa1p7fro4458JXc8SAp/uRIY1HSxkClePNX9/YUAYV/cRZdLGlZOlQ0FsUmOP6m1b
X2epVUBw0ifjcBbWH4q3fFhbLDwkFRcb7y/WlZ+8V2RyzJPb8x1XBwS1y+zPWWUsCE1lx4TOMmFO
KUwAT951kvvtRH/BAKUU7DF0Mx6sb+L0vRCDFQ==</SignatureValue>
  <KeyInfo>
    <X509Data>
      <X509Certificate>MIIG5TCCBM2gAwIBAgITcgAB7FOhx0A7q4jVWwAAAAHsUzANBgkqhkiG9w0BAQsFADBKMRUwEwYKCZImiZPyLGQBGRYFbG9jYWwxFDASBgoJkiaJk/IsZAEZFgRjb3JwMRswGQYDVQQDDBJOZXRzQ29ycElzc3VpbmdDQTEwHhcNMjMxMjEyMTMwMjI1WhcNMjUxMjExMTMwMjI1WjCBgjEVMBMGCgmSJomT8ixkARkWBWxvY2FsMRQwEgYKCZImiZPyLGQBGRYEY29ycDESMBAGA1UECxMJQWxsIFVzZXJzMREwDwYDVQQLEwhQZXJzb25hbDEOMAwGA1UEAxMFbm9lY2gxHDAaBgkqhkiG9w0BCQEWDW5vZWNoQG5ldHMuZXUwggEiMA0GCSqGSIb3DQEBAQUAA4IBDwAwggEKAoIBAQCkJMOLfnqGpYB/K+xX4kyt48lm2Pew8qG82c8r3PQDoST1isqvDpfGw/2BSk7KEpNinU/+iXd15umHj+Atvfvo1jGYLBslRfOGbgMAeKDtHoCU0Jhheomn7yihzXPwPrwJvFjldz6EBFLaS55/HKcq+iAJ+45hUmvsEWsi54hKPMvGgDkvFL/aiV6F/VfuzfzeAe5gKuXOf0ib/ZSocZyupuyv3UGEsZCBeAQLOPuwz+dWAT5v+95HRrzsapiC2PS1e8xN64hk+cXWJhERN7MKqFnPqZ2iUlS3Mq37vCL4PfjpvB9mpFJHvSTvdvoNj4LCuFyrLMu/lCQBjKsymRktAgMBAAGjggKJMIIChTA8BgkrBgEEAYI3FQcELzAtBiUrBgEEAYI3FQicwHeGqKEIh4mREoOe4UWC/sMHV4L7mHeHm6F8AgFkAgEDMCkGA1UdJQQiMCAGCCsGAQUFBwMCBggrBgEFBQcDBAYKKwYBBAGCNwoDBDAOBgNVHQ8BAf8EBAMCBaAwNQYJKwYBBAGCNxUKBCgwJjAKBggrBgEFBQcDAjAKBggrBgEFBQcDBDAMBgorBgEEAYI3CgMEMEQGCSqGSIb3DQEJDwQ3MDUwDgYIKoZIhvcNAwICAgCAMA4GCCqGSIb3DQMEAgIAgDAHBgUrDgMCBzAKBggqhkiG9w0DBzAdBgNVHQ4EFgQU3VqIzU0avORADYVOfNynrmT3Q9IwHwYDVR0jBBgwFoAUC7TBn2TFcv1E10h6eLr3NgLiL4kwPQYDVR0fBDYwNDAyoDCgLoYsaHR0cDovL2ludGNkcC5uZXRzLmV1L05ldHNDb3JwSXNzdWluZ0NBMS5jcmwwcQYIKwYBBQUHAQEEZTBjMDgGCCsGAQUFBzAChixodHRwOi8vaW50Y2RwLm5ldHMuZXUvTmV0c0NvcnBJc3N1aW5nQ0ExLmNydDAnBggrBgEFBQcwAYYbaHR0cDovL2ludG9jc3AubmV0cy5ldS9vY3NwMEoGA1UdEQRDMEGgMAYKKwYBBAGCNxQCA6AiDCBuaWNvbGFpLmVjaGV2ZXJyaWFAbmV4aWdyb3VwLmNvbYENbm9lY2hAbmV0cy5ldTBPBgkrBgEEAYI3GQIEQjBAoD4GCisGAQQBgjcZAgGgMAQuUy0xLTUtMjEtMTczNjQ3NjgtMTA1NjI4ODgzNS0zODQ5MDE3ODk3LTExMDQxNTANBgkqhkiG9w0BAQsFAAOCAgEAJZhTk+pA31OFrqLTpncg1l+3NLH78Z5h3MRc+/R33jYJg9uGN0Q77P/KsGOjx3HWYna5M/5HvnzwyvXKJRQDte9RFNbYF5pPFGMdZjY5m4kuIyidKHJ8TZxHVjj3PRJ34JD4dSSGJQQb+pGlM22BJapaszQrqM9+jk8zeOADJNkqMCmbvYJT8DQqncPqAlpfJ9V1ey3coWSg/r9/KuEzDAdU/XdFh9aQFSOB+hPs2zBAMCC7ZDzXO3oS8fmVQoxVmQbU6ChTtFRjseNn6OfZlDIMMRxksO0OOdBJ8at00FG1lriL1ImPMyYj86CqJJvBcLrCGN+UGXE3xiwQXZ5vW2/wvwT5zY9HBKdRXi9HivgrekCbTVYGIB7RKw/dh1jDqoVakFBM3lFI9i6seLVVzrNBIBHxyH3psymqevzc+wPWKNL/O507wDUS/TV8eDnl53TFb7d9yOpoNiouD03xXWDVStAUAO2DLfIDYsE894Lp8YniayV8/GBKwNoOBsC0ph/b/+HcD+jNdKT3jeFFu6dp66Vbj/uSGG3gs6c8XWtvIqdjrMid0OHR042ZZM2L4xLGQsjaHQyIl9wJIuZAvDlzP3qRAZCnGxV7gIG9heR2YmavpckSU8s9rp31k4RQY+K9drZCu3t1yNGXx+jJtajsNkUJg3G/MiJN9kLdoOg=</X509Certificate>
    </X509Data>
  </KeyInfo>
  <Object Id="idPackageObject">
    <Manifest>
      <Reference URI="/_rels/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ZA0yc/xO3JTsFCHnkGRYT0tE9b7806O9EDnxF1WjyYo=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5"/>
            <mdssi:RelationshipReference xmlns:mdssi="http://schemas.openxmlformats.org/package/2006/digital-signature" SourceId="rId33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0"/>
            <mdssi:RelationshipReference xmlns:mdssi="http://schemas.openxmlformats.org/package/2006/digital-signature" SourceId="rId29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24"/>
            <mdssi:RelationshipReference xmlns:mdssi="http://schemas.openxmlformats.org/package/2006/digital-signature" SourceId="rId32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23"/>
            <mdssi:RelationshipReference xmlns:mdssi="http://schemas.openxmlformats.org/package/2006/digital-signature" SourceId="rId28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31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  <mdssi:RelationshipReference xmlns:mdssi="http://schemas.openxmlformats.org/package/2006/digital-signature" SourceId="rId27"/>
            <mdssi:RelationshipReference xmlns:mdssi="http://schemas.openxmlformats.org/package/2006/digital-signature" SourceId="rId30"/>
            <mdssi:RelationshipReference xmlns:mdssi="http://schemas.openxmlformats.org/package/2006/digital-signature" SourceId="rId35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26"/>
            <mdssi:RelationshipReference xmlns:mdssi="http://schemas.openxmlformats.org/package/2006/digital-signature" SourceId="rId3"/>
            <mdssi:RelationshipReference xmlns:mdssi="http://schemas.openxmlformats.org/package/2006/digital-signature" SourceId="rId21"/>
            <mdssi:RelationshipReference xmlns:mdssi="http://schemas.openxmlformats.org/package/2006/digital-signature" SourceId="rId34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</Transform>
          <Transform Algorithm="http://www.w3.org/TR/2001/REC-xml-c14n-20010315"/>
        </Transforms>
        <DigestMethod Algorithm="http://www.w3.org/2001/04/xmlenc#sha256"/>
        <DigestValue>u9IxhGFXjtwcaiU2VZeMSrsbyWdyfcBD0erTAW+9yLg=</DigestValue>
      </Reference>
      <Reference URI="/ppt/media/hdphoto1.wdp?ContentType=image/vnd.ms-photo">
        <DigestMethod Algorithm="http://www.w3.org/2001/04/xmlenc#sha256"/>
        <DigestValue>9WKBjGtkBC/gzEOimRUWyHlHqDL/eJBS6DrqWSWpmSU=</DigestValue>
      </Reference>
      <Reference URI="/ppt/media/hdphoto2.wdp?ContentType=image/vnd.ms-photo">
        <DigestMethod Algorithm="http://www.w3.org/2001/04/xmlenc#sha256"/>
        <DigestValue>OKzynR7nFHV08JiWRtz+i8mSWa8q4iIg1q+MWumQ0fg=</DigestValue>
      </Reference>
      <Reference URI="/ppt/media/hdphoto3.wdp?ContentType=image/vnd.ms-photo">
        <DigestMethod Algorithm="http://www.w3.org/2001/04/xmlenc#sha256"/>
        <DigestValue>OyJms0eLhQWqGauZhxBs7xJYK+PC+wKLi69CZzXTAik=</DigestValue>
      </Reference>
      <Reference URI="/ppt/media/hdphoto4.wdp?ContentType=image/vnd.ms-photo">
        <DigestMethod Algorithm="http://www.w3.org/2001/04/xmlenc#sha256"/>
        <DigestValue>QhClN2KBje8mrG1TePVZ/3iAzmy0AVW/QjL6PC/6EG8=</DigestValue>
      </Reference>
      <Reference URI="/ppt/media/hdphoto5.wdp?ContentType=image/vnd.ms-photo">
        <DigestMethod Algorithm="http://www.w3.org/2001/04/xmlenc#sha256"/>
        <DigestValue>+kzcKLYA4021ltOTZGmNFpyqmU61wCYgLpp1W3JRipQ=</DigestValue>
      </Reference>
      <Reference URI="/ppt/media/hdphoto6.wdp?ContentType=image/vnd.ms-photo">
        <DigestMethod Algorithm="http://www.w3.org/2001/04/xmlenc#sha256"/>
        <DigestValue>gorIa3oLdLNqgiQk4uhVxPh/Vc8hCeTFPAqEMLRaTt0=</DigestValue>
      </Reference>
      <Reference URI="/ppt/media/image1.png?ContentType=image/png">
        <DigestMethod Algorithm="http://www.w3.org/2001/04/xmlenc#sha256"/>
        <DigestValue>W0iy1KJMrPDYDTB5QqV4bv82oxZXK/Stv0J7trXeve4=</DigestValue>
      </Reference>
      <Reference URI="/ppt/media/image10.png?ContentType=image/png">
        <DigestMethod Algorithm="http://www.w3.org/2001/04/xmlenc#sha256"/>
        <DigestValue>ulrFbFy1Ru48QEf86dwMhe8HrSDdPvoePGFu97q/+7Q=</DigestValue>
      </Reference>
      <Reference URI="/ppt/media/image11.png?ContentType=image/png">
        <DigestMethod Algorithm="http://www.w3.org/2001/04/xmlenc#sha256"/>
        <DigestValue>Dzinl7DpGvcKS6mSJAF41KflgkfJCVHiE35f+YoeB6k=</DigestValue>
      </Reference>
      <Reference URI="/ppt/media/image12.png?ContentType=image/png">
        <DigestMethod Algorithm="http://www.w3.org/2001/04/xmlenc#sha256"/>
        <DigestValue>3IqosI+mzDoOSb/ddRtTHN86QpMhNQIgKBWQb6/RX78=</DigestValue>
      </Reference>
      <Reference URI="/ppt/media/image13.png?ContentType=image/png">
        <DigestMethod Algorithm="http://www.w3.org/2001/04/xmlenc#sha256"/>
        <DigestValue>+18m4P4Ho4g3RULb+9ZZ8MacvcWk/AIQT98YsPJguL4=</DigestValue>
      </Reference>
      <Reference URI="/ppt/media/image14.png?ContentType=image/png">
        <DigestMethod Algorithm="http://www.w3.org/2001/04/xmlenc#sha256"/>
        <DigestValue>bHKzlAkXvJa/vAyii/UNqflMKhENOG4s1e7PZOLkF0s=</DigestValue>
      </Reference>
      <Reference URI="/ppt/media/image15.png?ContentType=image/png">
        <DigestMethod Algorithm="http://www.w3.org/2001/04/xmlenc#sha256"/>
        <DigestValue>mGDmeFPgxZCRD5mCHwCiz5K5nPKSeE/i7BpIjfvg9LI=</DigestValue>
      </Reference>
      <Reference URI="/ppt/media/image16.png?ContentType=image/png">
        <DigestMethod Algorithm="http://www.w3.org/2001/04/xmlenc#sha256"/>
        <DigestValue>5+VDl79UYV5CvbFR4toiOYOkjWupbP9cojyhfD1pYZU=</DigestValue>
      </Reference>
      <Reference URI="/ppt/media/image17.png?ContentType=image/png">
        <DigestMethod Algorithm="http://www.w3.org/2001/04/xmlenc#sha256"/>
        <DigestValue>k7ArpJqjtJFA83hyhmHEbdrzN1hb3b9b6mBopK6F17Q=</DigestValue>
      </Reference>
      <Reference URI="/ppt/media/image18.png?ContentType=image/png">
        <DigestMethod Algorithm="http://www.w3.org/2001/04/xmlenc#sha256"/>
        <DigestValue>W0OCxIn8vkQRNbmRsL134Od+rmSUi7UXAL+63tU2/KM=</DigestValue>
      </Reference>
      <Reference URI="/ppt/media/image2.png?ContentType=image/png">
        <DigestMethod Algorithm="http://www.w3.org/2001/04/xmlenc#sha256"/>
        <DigestValue>FhrkCaHuxBM9/gSASiUD2Rk0OhHoP5bqnFmOd7ZLkSw=</DigestValue>
      </Reference>
      <Reference URI="/ppt/media/image3.png?ContentType=image/png">
        <DigestMethod Algorithm="http://www.w3.org/2001/04/xmlenc#sha256"/>
        <DigestValue>qdQeTJleKWJ4J8LClgkcIsAoO15Y6afBDyAPFkjyGMw=</DigestValue>
      </Reference>
      <Reference URI="/ppt/media/image4.png?ContentType=image/png">
        <DigestMethod Algorithm="http://www.w3.org/2001/04/xmlenc#sha256"/>
        <DigestValue>K9VMa/kEg4f4jb9G9bNIGbsFJCfHckMtskNNA7o/fsM=</DigestValue>
      </Reference>
      <Reference URI="/ppt/media/image5.png?ContentType=image/png">
        <DigestMethod Algorithm="http://www.w3.org/2001/04/xmlenc#sha256"/>
        <DigestValue>GwDdfoyJ7KrloNHFX35aqiMZSMB37t73MPbEkFFRVZg=</DigestValue>
      </Reference>
      <Reference URI="/ppt/media/image6.png?ContentType=image/png">
        <DigestMethod Algorithm="http://www.w3.org/2001/04/xmlenc#sha256"/>
        <DigestValue>OAu8XaMgaji8zhQP2kL+KZNdXgw1+KpRcqPuftfUnvs=</DigestValue>
      </Reference>
      <Reference URI="/ppt/media/image7.png?ContentType=image/png">
        <DigestMethod Algorithm="http://www.w3.org/2001/04/xmlenc#sha256"/>
        <DigestValue>AnzZyswEmjAManNigYF/I/uziIlWSWUUHaj+uolIeoM=</DigestValue>
      </Reference>
      <Reference URI="/ppt/media/image8.png?ContentType=image/png">
        <DigestMethod Algorithm="http://www.w3.org/2001/04/xmlenc#sha256"/>
        <DigestValue>8z3rewrOv6kWWnrqFROthRUpJJIPsuMrKiD+RreqCzU=</DigestValue>
      </Reference>
      <Reference URI="/ppt/media/image9.png?ContentType=image/png">
        <DigestMethod Algorithm="http://www.w3.org/2001/04/xmlenc#sha256"/>
        <DigestValue>qhbBlBoo/5Nfn2py/Dblz7qkGNyU5VAZRq/QCIzn16U=</DigestValue>
      </Reference>
      <Reference URI="/ppt/notesMasters/_rels/notesMaster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/7uK4nOrjCm8I3MzWhp7br2N1LX5670v4kFsav/hBR0=</DigestValue>
      </Reference>
      <Reference URI="/ppt/notesMasters/notesMaster1.xml?ContentType=application/vnd.openxmlformats-officedocument.presentationml.notesMaster+xml">
        <DigestMethod Algorithm="http://www.w3.org/2001/04/xmlenc#sha256"/>
        <DigestValue>8+mxPcm6Io5198CC8e7uqH6qpa6M5XLaC29KUJ7upas=</DigestValue>
      </Reference>
      <Reference URI="/ppt/presentation.xml?ContentType=application/vnd.openxmlformats-officedocument.presentationml.presentation.main+xml">
        <DigestMethod Algorithm="http://www.w3.org/2001/04/xmlenc#sha256"/>
        <DigestValue>pMVNo53zhgCt1DnOCxwZ8XzfRt6PvwwAB+gva1MH8wE=</DigestValue>
      </Reference>
      <Reference URI="/ppt/presProps.xml?ContentType=application/vnd.openxmlformats-officedocument.presentationml.presProps+xml">
        <DigestMethod Algorithm="http://www.w3.org/2001/04/xmlenc#sha256"/>
        <DigestValue>f2+5jcCN1EpEM0oQtquVP2ZWXEW89EE3wCHDOxpSbio=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1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1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slideLayout1.xml?ContentType=application/vnd.openxmlformats-officedocument.presentationml.slideLayout+xml">
        <DigestMethod Algorithm="http://www.w3.org/2001/04/xmlenc#sha256"/>
        <DigestValue>clasbztuxTUMs+FbfDx9Z6x5UhqHDtTcr/nHBe7/a2s=</DigestValue>
      </Reference>
      <Reference URI="/ppt/slideLayouts/slideLayout10.xml?ContentType=application/vnd.openxmlformats-officedocument.presentationml.slideLayout+xml">
        <DigestMethod Algorithm="http://www.w3.org/2001/04/xmlenc#sha256"/>
        <DigestValue>9LYMZw2W7aE8TG/RNnBB+k9U1RxofqPdRI26X4gGXyQ=</DigestValue>
      </Reference>
      <Reference URI="/ppt/slideLayouts/slideLayout11.xml?ContentType=application/vnd.openxmlformats-officedocument.presentationml.slideLayout+xml">
        <DigestMethod Algorithm="http://www.w3.org/2001/04/xmlenc#sha256"/>
        <DigestValue>JewfRQIC0mMbSKW38Ia7BQ3qNPHw55QazXi+Bns7ojo=</DigestValue>
      </Reference>
      <Reference URI="/ppt/slideLayouts/slideLayout2.xml?ContentType=application/vnd.openxmlformats-officedocument.presentationml.slideLayout+xml">
        <DigestMethod Algorithm="http://www.w3.org/2001/04/xmlenc#sha256"/>
        <DigestValue>xM4//83ChIyPommf2WSULgP4gqL26sk4k3YIaL3hXks=</DigestValue>
      </Reference>
      <Reference URI="/ppt/slideLayouts/slideLayout3.xml?ContentType=application/vnd.openxmlformats-officedocument.presentationml.slideLayout+xml">
        <DigestMethod Algorithm="http://www.w3.org/2001/04/xmlenc#sha256"/>
        <DigestValue>eBj5LRpf9SOH2L27v6FTc+wOCcoDTAcK5Q0mUIOH4h8=</DigestValue>
      </Reference>
      <Reference URI="/ppt/slideLayouts/slideLayout4.xml?ContentType=application/vnd.openxmlformats-officedocument.presentationml.slideLayout+xml">
        <DigestMethod Algorithm="http://www.w3.org/2001/04/xmlenc#sha256"/>
        <DigestValue>X4y6po5DEV+QHsPhDqDG0hrTNLELRguXlP6NuaX1ba8=</DigestValue>
      </Reference>
      <Reference URI="/ppt/slideLayouts/slideLayout5.xml?ContentType=application/vnd.openxmlformats-officedocument.presentationml.slideLayout+xml">
        <DigestMethod Algorithm="http://www.w3.org/2001/04/xmlenc#sha256"/>
        <DigestValue>UAGSIyfAVIq8COomJ1EpXBvXAnT0vhLFTJfp5m8WVss=</DigestValue>
      </Reference>
      <Reference URI="/ppt/slideLayouts/slideLayout6.xml?ContentType=application/vnd.openxmlformats-officedocument.presentationml.slideLayout+xml">
        <DigestMethod Algorithm="http://www.w3.org/2001/04/xmlenc#sha256"/>
        <DigestValue>pBL0U2AtPA9a+h8DZtj0jNZ452urulipsPGaZvKO7U4=</DigestValue>
      </Reference>
      <Reference URI="/ppt/slideLayouts/slideLayout7.xml?ContentType=application/vnd.openxmlformats-officedocument.presentationml.slideLayout+xml">
        <DigestMethod Algorithm="http://www.w3.org/2001/04/xmlenc#sha256"/>
        <DigestValue>67Kvyuyi/bY8NMfzyXqXpuJKh58VuLa6oLXUz8UaMXc=</DigestValue>
      </Reference>
      <Reference URI="/ppt/slideLayouts/slideLayout8.xml?ContentType=application/vnd.openxmlformats-officedocument.presentationml.slideLayout+xml">
        <DigestMethod Algorithm="http://www.w3.org/2001/04/xmlenc#sha256"/>
        <DigestValue>Lr1oN2RoHDwpGstzo8WGwOdtcg+8L6ZX31E/YJk2AUA=</DigestValue>
      </Reference>
      <Reference URI="/ppt/slideLayouts/slideLayout9.xml?ContentType=application/vnd.openxmlformats-officedocument.presentationml.slideLayout+xml">
        <DigestMethod Algorithm="http://www.w3.org/2001/04/xmlenc#sha256"/>
        <DigestValue>TauhT5/XcrdqCkqw6wGNV2xE0+YSYF34Tv59Rdysbz4=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</Transform>
          <Transform Algorithm="http://www.w3.org/TR/2001/REC-xml-c14n-20010315"/>
        </Transforms>
        <DigestMethod Algorithm="http://www.w3.org/2001/04/xmlenc#sha256"/>
        <DigestValue>tSNfd+My+BfmzQxLC9EAQHv1RK/2+tNcci+9hfcJUEE=</DigestValue>
      </Reference>
      <Reference URI="/ppt/slideMasters/slideMaster1.xml?ContentType=application/vnd.openxmlformats-officedocument.presentationml.slideMaster+xml">
        <DigestMethod Algorithm="http://www.w3.org/2001/04/xmlenc#sha256"/>
        <DigestValue>C1K5SMFuCakFlipPj9MgHlJPhG18H+gOanxqJrd+C88=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9w0dn8G7Wc5CL8z/k7FKseaEcc3tpfdfyzUYBIrU9XY=</DigestValue>
      </Reference>
      <Reference URI="/ppt/slides/_rels/slide1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o3SPrePWxgyCCZvPlLqy6BlvVG1RaDcy6YjUu69o/k0=</DigestValue>
      </Reference>
      <Reference URI="/ppt/slides/_rels/slide1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WMzYJSFZ5lforlK/6nT6H0UoffOLQy3vXO1AaLlnYuo=</DigestValue>
      </Reference>
      <Reference URI="/ppt/slides/_rels/slide1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WMzYJSFZ5lforlK/6nT6H0UoffOLQy3vXO1AaLlnYuo=</DigestValue>
      </Reference>
      <Reference URI="/ppt/slides/_rels/slide1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WMzYJSFZ5lforlK/6nT6H0UoffOLQy3vXO1AaLlnYuo=</DigestValue>
      </Reference>
      <Reference URI="/ppt/slides/_rels/slide1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ouACDcBI57Ik9keBtEeEpvDO2KHWdrZ62rbiZlDmQJE=</DigestValue>
      </Reference>
      <Reference URI="/ppt/slides/_rels/slide1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7yrlmu1C84JM7kXgMquE3oFH2avg+bq9mib8jFiv1R4=</DigestValue>
      </Reference>
      <Reference URI="/ppt/slides/_rels/slide1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gpAmKo8HFfeCLMwhgQpN/GWkLRqArk7/GRc4McLDmUE=</DigestValue>
      </Reference>
      <Reference URI="/ppt/slides/_rels/slide1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</Transform>
          <Transform Algorithm="http://www.w3.org/TR/2001/REC-xml-c14n-20010315"/>
        </Transforms>
        <DigestMethod Algorithm="http://www.w3.org/2001/04/xmlenc#sha256"/>
        <DigestValue>NkiXFnt2tCKAJyJ0Se9GFnYdF9zCRe+XGIuj6yQcANs=</DigestValue>
      </Reference>
      <Reference URI="/ppt/slides/_rels/slide1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ZE0Es5ejMFg3Qv88DXTUNtC1kdaPtMzih6PBzLjez2g=</DigestValue>
      </Reference>
      <Reference URI="/ppt/slides/_rels/slide1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3nJ4hBXldPsrSkxUJarmtXm77JkAzoI8epiWYk864lw=</DigestValue>
      </Reference>
      <Reference URI="/ppt/slides/_rels/slide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9w0dn8G7Wc5CL8z/k7FKseaEcc3tpfdfyzUYBIrU9XY=</DigestValue>
      </Reference>
      <Reference URI="/ppt/slides/_rels/slide2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5/Eznlu1zzDlzaWNLx82rvKJPPRVdR3OLG02evhlO5o=</DigestValue>
      </Reference>
      <Reference URI="/ppt/slides/_rels/slide2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JGKItw0eACoRcHQU5Saq0tFTU8qzL21kI17Ybz4Y28g=</DigestValue>
      </Reference>
      <Reference URI="/ppt/slides/_rels/slide2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fZz2N96KplgDtnd9G0ZUkUwO1fwTujwXQfksESeFzis=</DigestValue>
      </Reference>
      <Reference URI="/ppt/slides/_rels/slide2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fZz2N96KplgDtnd9G0ZUkUwO1fwTujwXQfksESeFzis=</DigestValue>
      </Reference>
      <Reference URI="/ppt/slides/_rels/slide2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</Transform>
          <Transform Algorithm="http://www.w3.org/TR/2001/REC-xml-c14n-20010315"/>
        </Transforms>
        <DigestMethod Algorithm="http://www.w3.org/2001/04/xmlenc#sha256"/>
        <DigestValue>AvdhjYpfxNK6zHcnjOqO77yd6UrOgCQj5RjfE1CDGE8=</DigestValue>
      </Reference>
      <Reference URI="/ppt/slides/_rels/slide2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niAjWn8JIilNvxoJd0Bqq588otxXzwGMTT6VXrTkGfA=</DigestValue>
      </Reference>
      <Reference URI="/ppt/slides/_rels/slide2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nb2fro/QXbixRptqHZd/8JfRCPbFnpV87k4kao9MSLg=</DigestValue>
      </Reference>
      <Reference URI="/ppt/slides/_rels/slide2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CZKYeEz6GgsTJwMFOYnpBbCg0WzokS0g0G9ch9mRO0o=</DigestValue>
      </Reference>
      <Reference URI="/ppt/slides/_rels/slide2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</Transform>
          <Transform Algorithm="http://www.w3.org/TR/2001/REC-xml-c14n-20010315"/>
        </Transforms>
        <DigestMethod Algorithm="http://www.w3.org/2001/04/xmlenc#sha256"/>
        <DigestValue>CZKYeEz6GgsTJwMFOYnpBbCg0WzokS0g0G9ch9mRO0o=</DigestValue>
      </Reference>
      <Reference URI="/ppt/slides/_rels/slide2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0zUaSI/ZZdGHLnfD/caEwRLnogGtZ7uPCkjnaaP+4Hk=</DigestValue>
      </Reference>
      <Reference URI="/ppt/slides/_rels/slide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0qVpnCKFEiLSdFw+QLCfo0d368JPajDfbrlUSjzCixw=</DigestValue>
      </Reference>
      <Reference URI="/ppt/slides/_rels/slide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zdQVK2MkCZDvSxt2a2h/wI0HfH00wsVtLyjakFaiBEc=</DigestValue>
      </Reference>
      <Reference URI="/ppt/slides/_rels/slide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zdQVK2MkCZDvSxt2a2h/wI0HfH00wsVtLyjakFaiBEc=</DigestValue>
      </Reference>
      <Reference URI="/ppt/slides/_rels/slide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IoI6xtlgXif8mXuoZY0VuBTONenkdedo9Jm3DFN5nVI=</DigestValue>
      </Reference>
      <Reference URI="/ppt/slides/_rels/slide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</Transform>
          <Transform Algorithm="http://www.w3.org/TR/2001/REC-xml-c14n-20010315"/>
        </Transforms>
        <DigestMethod Algorithm="http://www.w3.org/2001/04/xmlenc#sha256"/>
        <DigestValue>CpBLfIeg9SetJrw3BApuk8kVAkqPOcKzaG+P3mw7l4w=</DigestValue>
      </Reference>
      <Reference URI="/ppt/slides/_rels/slide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Ju6lySicI3vjBJjNSJtklY5YCgScISYkpWytEg1ooWY=</DigestValue>
      </Reference>
      <Reference URI="/ppt/slides/_rels/slide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L7Vtqpr+drT613qyyU5syXVHuB43xltv0+K7F1hDbv4=</DigestValue>
      </Reference>
      <Reference URI="/ppt/slides/slide1.xml?ContentType=application/vnd.openxmlformats-officedocument.presentationml.slide+xml">
        <DigestMethod Algorithm="http://www.w3.org/2001/04/xmlenc#sha256"/>
        <DigestValue>RNrB6ZIyG1hIrsMmsCYpn1EOWj4at5vaLRBIGognSws=</DigestValue>
      </Reference>
      <Reference URI="/ppt/slides/slide10.xml?ContentType=application/vnd.openxmlformats-officedocument.presentationml.slide+xml">
        <DigestMethod Algorithm="http://www.w3.org/2001/04/xmlenc#sha256"/>
        <DigestValue>5Mut/P/yFiEpvBXnh4eja5Fq+Us6Y9/Qp1y/p3nRIww=</DigestValue>
      </Reference>
      <Reference URI="/ppt/slides/slide11.xml?ContentType=application/vnd.openxmlformats-officedocument.presentationml.slide+xml">
        <DigestMethod Algorithm="http://www.w3.org/2001/04/xmlenc#sha256"/>
        <DigestValue>v4rlJYu5AkaW+P10YGmD/xC+ojgPfnPMFfWFUqY+nH0=</DigestValue>
      </Reference>
      <Reference URI="/ppt/slides/slide12.xml?ContentType=application/vnd.openxmlformats-officedocument.presentationml.slide+xml">
        <DigestMethod Algorithm="http://www.w3.org/2001/04/xmlenc#sha256"/>
        <DigestValue>6TUmpsogzQx/u3ZLh4JWeSZxbJYN+Q5aV3HpYl4eST0=</DigestValue>
      </Reference>
      <Reference URI="/ppt/slides/slide13.xml?ContentType=application/vnd.openxmlformats-officedocument.presentationml.slide+xml">
        <DigestMethod Algorithm="http://www.w3.org/2001/04/xmlenc#sha256"/>
        <DigestValue>XChmBg/XgyHwGyCWfmKGK+bqSErNK9rCiVR5DZ+PCRI=</DigestValue>
      </Reference>
      <Reference URI="/ppt/slides/slide14.xml?ContentType=application/vnd.openxmlformats-officedocument.presentationml.slide+xml">
        <DigestMethod Algorithm="http://www.w3.org/2001/04/xmlenc#sha256"/>
        <DigestValue>QG2l8oWqlX5IsnzoC9jCcXb0BXs0LtR8UnphaVp9iZU=</DigestValue>
      </Reference>
      <Reference URI="/ppt/slides/slide15.xml?ContentType=application/vnd.openxmlformats-officedocument.presentationml.slide+xml">
        <DigestMethod Algorithm="http://www.w3.org/2001/04/xmlenc#sha256"/>
        <DigestValue>boJt8FJQD0TYQtP/0Ip/wySCpyBPkn2uIe/nFSormJc=</DigestValue>
      </Reference>
      <Reference URI="/ppt/slides/slide16.xml?ContentType=application/vnd.openxmlformats-officedocument.presentationml.slide+xml">
        <DigestMethod Algorithm="http://www.w3.org/2001/04/xmlenc#sha256"/>
        <DigestValue>L/tQ38Apy9tayMzLsbKgT1pQJrTIZ1AZ9743ortl/Bk=</DigestValue>
      </Reference>
      <Reference URI="/ppt/slides/slide17.xml?ContentType=application/vnd.openxmlformats-officedocument.presentationml.slide+xml">
        <DigestMethod Algorithm="http://www.w3.org/2001/04/xmlenc#sha256"/>
        <DigestValue>/sAxR7nPExcdYgQYD4RJJXD5wx+Cz2elg77ljNJSS+Q=</DigestValue>
      </Reference>
      <Reference URI="/ppt/slides/slide18.xml?ContentType=application/vnd.openxmlformats-officedocument.presentationml.slide+xml">
        <DigestMethod Algorithm="http://www.w3.org/2001/04/xmlenc#sha256"/>
        <DigestValue>x23QZR30h2z0u0f82APT+j6zEfR04v1//0nDa8xijmM=</DigestValue>
      </Reference>
      <Reference URI="/ppt/slides/slide19.xml?ContentType=application/vnd.openxmlformats-officedocument.presentationml.slide+xml">
        <DigestMethod Algorithm="http://www.w3.org/2001/04/xmlenc#sha256"/>
        <DigestValue>Chjwri+lLQFqCiz6F03mJvEYlJqW/HkyPX6G2TduV4s=</DigestValue>
      </Reference>
      <Reference URI="/ppt/slides/slide2.xml?ContentType=application/vnd.openxmlformats-officedocument.presentationml.slide+xml">
        <DigestMethod Algorithm="http://www.w3.org/2001/04/xmlenc#sha256"/>
        <DigestValue>2MzQ6zFevzlVD18uBDap2s+SyzBeMaUPLcZBcrvnIRw=</DigestValue>
      </Reference>
      <Reference URI="/ppt/slides/slide20.xml?ContentType=application/vnd.openxmlformats-officedocument.presentationml.slide+xml">
        <DigestMethod Algorithm="http://www.w3.org/2001/04/xmlenc#sha256"/>
        <DigestValue>7HeaF8Oonruf4c3YBIy4ichIDXwYg4ookObBbNXVBBs=</DigestValue>
      </Reference>
      <Reference URI="/ppt/slides/slide21.xml?ContentType=application/vnd.openxmlformats-officedocument.presentationml.slide+xml">
        <DigestMethod Algorithm="http://www.w3.org/2001/04/xmlenc#sha256"/>
        <DigestValue>Qw42AqT8WiSvT5rSq+s4OItuXfx6u9b8CsVUYz8s3wg=</DigestValue>
      </Reference>
      <Reference URI="/ppt/slides/slide22.xml?ContentType=application/vnd.openxmlformats-officedocument.presentationml.slide+xml">
        <DigestMethod Algorithm="http://www.w3.org/2001/04/xmlenc#sha256"/>
        <DigestValue>krFeGdHoC0Gj3yZFm1aUUwx8aZxDVr/73HsNQ9GWgvw=</DigestValue>
      </Reference>
      <Reference URI="/ppt/slides/slide23.xml?ContentType=application/vnd.openxmlformats-officedocument.presentationml.slide+xml">
        <DigestMethod Algorithm="http://www.w3.org/2001/04/xmlenc#sha256"/>
        <DigestValue>xzj6mqgJ5M1RT0cgX0TdgOMWQ16wJXMwUMjEOgvBoVk=</DigestValue>
      </Reference>
      <Reference URI="/ppt/slides/slide24.xml?ContentType=application/vnd.openxmlformats-officedocument.presentationml.slide+xml">
        <DigestMethod Algorithm="http://www.w3.org/2001/04/xmlenc#sha256"/>
        <DigestValue>uNazOuHOuRReMsY/CJnFPURtM8bGJj3TH0byfGultLo=</DigestValue>
      </Reference>
      <Reference URI="/ppt/slides/slide25.xml?ContentType=application/vnd.openxmlformats-officedocument.presentationml.slide+xml">
        <DigestMethod Algorithm="http://www.w3.org/2001/04/xmlenc#sha256"/>
        <DigestValue>NkrNj/TYlcG79VHJEYsujI6+qkBrarIqBm1slj8q63g=</DigestValue>
      </Reference>
      <Reference URI="/ppt/slides/slide26.xml?ContentType=application/vnd.openxmlformats-officedocument.presentationml.slide+xml">
        <DigestMethod Algorithm="http://www.w3.org/2001/04/xmlenc#sha256"/>
        <DigestValue>6sN9xlNy/J/dVz1G1J2mMuHxUMW7qQvvYSEAHdPNUHk=</DigestValue>
      </Reference>
      <Reference URI="/ppt/slides/slide27.xml?ContentType=application/vnd.openxmlformats-officedocument.presentationml.slide+xml">
        <DigestMethod Algorithm="http://www.w3.org/2001/04/xmlenc#sha256"/>
        <DigestValue>I4hsaEl58NaB0Dx6+HP4FGzHQ9SfjZj5c7pZPLoElis=</DigestValue>
      </Reference>
      <Reference URI="/ppt/slides/slide28.xml?ContentType=application/vnd.openxmlformats-officedocument.presentationml.slide+xml">
        <DigestMethod Algorithm="http://www.w3.org/2001/04/xmlenc#sha256"/>
        <DigestValue>O0M4G+RvGO4uFRFSaydUDNblIEn7E07R2FzDxxecaXI=</DigestValue>
      </Reference>
      <Reference URI="/ppt/slides/slide29.xml?ContentType=application/vnd.openxmlformats-officedocument.presentationml.slide+xml">
        <DigestMethod Algorithm="http://www.w3.org/2001/04/xmlenc#sha256"/>
        <DigestValue>iMP77Gn3VYrs34Wtgv3qx/7L1koTNXbyCWQlxcO2EpM=</DigestValue>
      </Reference>
      <Reference URI="/ppt/slides/slide3.xml?ContentType=application/vnd.openxmlformats-officedocument.presentationml.slide+xml">
        <DigestMethod Algorithm="http://www.w3.org/2001/04/xmlenc#sha256"/>
        <DigestValue>bob+i1ssvIREmRXvVQT4YpD/zmh/LoRPsOQDUCJGexk=</DigestValue>
      </Reference>
      <Reference URI="/ppt/slides/slide4.xml?ContentType=application/vnd.openxmlformats-officedocument.presentationml.slide+xml">
        <DigestMethod Algorithm="http://www.w3.org/2001/04/xmlenc#sha256"/>
        <DigestValue>6ZFuUt0rirmgzzjvnuDzrMoZkuwzY15YTTM5gEoYe2w=</DigestValue>
      </Reference>
      <Reference URI="/ppt/slides/slide5.xml?ContentType=application/vnd.openxmlformats-officedocument.presentationml.slide+xml">
        <DigestMethod Algorithm="http://www.w3.org/2001/04/xmlenc#sha256"/>
        <DigestValue>yHP8FbxVsp7/3Rb33sWxLZ1jT9ZesnBlAdWBbZFLAgE=</DigestValue>
      </Reference>
      <Reference URI="/ppt/slides/slide6.xml?ContentType=application/vnd.openxmlformats-officedocument.presentationml.slide+xml">
        <DigestMethod Algorithm="http://www.w3.org/2001/04/xmlenc#sha256"/>
        <DigestValue>1m71Uq64yiKxhXwCGhN6mYj1iQJSaO/kPfMZcuPHrxo=</DigestValue>
      </Reference>
      <Reference URI="/ppt/slides/slide7.xml?ContentType=application/vnd.openxmlformats-officedocument.presentationml.slide+xml">
        <DigestMethod Algorithm="http://www.w3.org/2001/04/xmlenc#sha256"/>
        <DigestValue>CewYdYDSe8dcNZ25FyX+vmdzErHaC4SavZw8r0SAGZQ=</DigestValue>
      </Reference>
      <Reference URI="/ppt/slides/slide8.xml?ContentType=application/vnd.openxmlformats-officedocument.presentationml.slide+xml">
        <DigestMethod Algorithm="http://www.w3.org/2001/04/xmlenc#sha256"/>
        <DigestValue>stPQeD0r42sIZGzqZPAXr2sEpgL0zzHUWXCKMgunX04=</DigestValue>
      </Reference>
      <Reference URI="/ppt/slides/slide9.xml?ContentType=application/vnd.openxmlformats-officedocument.presentationml.slide+xml">
        <DigestMethod Algorithm="http://www.w3.org/2001/04/xmlenc#sha256"/>
        <DigestValue>WEefvnb+Gm76qRINC+aZ3if0nyZgugJNZQb3KjMBGMY=</DigestValue>
      </Reference>
      <Reference URI="/ppt/tableStyles.xml?ContentType=application/vnd.openxmlformats-officedocument.presentationml.tableStyles+xml">
        <DigestMethod Algorithm="http://www.w3.org/2001/04/xmlenc#sha256"/>
        <DigestValue>DnrAMlEzfsuvbIyhNhnbHK7aXJDE4yENRdbD9d9N4QM=</DigestValue>
      </Reference>
      <Reference URI="/ppt/theme/theme1.xml?ContentType=application/vnd.openxmlformats-officedocument.theme+xml">
        <DigestMethod Algorithm="http://www.w3.org/2001/04/xmlenc#sha256"/>
        <DigestValue>03Yn7Rpb2kD6M5zCEVxw214BnxsShza5KyZxgFMUNMY=</DigestValue>
      </Reference>
      <Reference URI="/ppt/theme/theme2.xml?ContentType=application/vnd.openxmlformats-officedocument.theme+xml">
        <DigestMethod Algorithm="http://www.w3.org/2001/04/xmlenc#sha256"/>
        <DigestValue>03Yn7Rpb2kD6M5zCEVxw214BnxsShza5KyZxgFMUNMY=</DigestValue>
      </Reference>
      <Reference URI="/ppt/viewProps.xml?ContentType=application/vnd.openxmlformats-officedocument.presentationml.viewProps+xml">
        <DigestMethod Algorithm="http://www.w3.org/2001/04/xmlenc#sha256"/>
        <DigestValue>li3xyi+L/U59+hkv0kD1hUUg0Hc5Ur2LN/Rpc4GsDT8=</DigestValue>
      </Reference>
    </Manifest>
    <SignatureProperties>
      <SignatureProperty Id="idSignatureTime" Target="#idPackageSignature">
        <mdssi:SignatureTime xmlns:mdssi="http://schemas.openxmlformats.org/package/2006/digital-signature">
          <mdssi:Format>YYYY-MM-DDThh:mm:ssTZD</mdssi:Format>
          <mdssi:Value>2024-09-30T09:52:12Z</mdssi:Value>
        </mdssi:SignatureTime>
      </SignatureProperty>
    </SignatureProperties>
  </Object>
  <Object Id="idOfficeObject">
    <SignatureProperties>
      <SignatureProperty Id="idOfficeV1Details" Target="#idPackageSignature">
        <SignatureInfoV1 xmlns="http://schemas.microsoft.com/office/2006/digsig">
          <SetupID/>
          <SignatureText/>
          <SignatureImage/>
          <SignatureComments>Because I can</SignatureComments>
          <WindowsVersion>10.0</WindowsVersion>
          <OfficeVersion>16.0.17328/26</OfficeVersion>
          <ApplicationVersion>16.0.17328</ApplicationVersion>
          <Monitors>3</Monitors>
          <HorizontalResolution>1920</HorizontalResolution>
          <VerticalResolution>1200</VerticalResolution>
          <ColorDepth>32</ColorDepth>
          <SignatureProviderId>{00000000-0000-0000-0000-000000000000}</SignatureProviderId>
          <SignatureProviderUrl/>
          <SignatureProviderDetails>9</SignatureProviderDetails>
          <SignatureType>1</SignatureType>
        </SignatureInfoV1>
      </SignatureProperty>
    </SignatureProperties>
  </Object>
  <Object>
    <xd:QualifyingProperties xmlns:xd="http://uri.etsi.org/01903/v1.3.2#" Target="#idPackageSignature">
      <xd:SignedProperties Id="idSignedProperties">
        <xd:SignedSignatureProperties>
          <xd:SigningTime>2024-09-30T09:52:12Z</xd:SigningTime>
          <xd:SigningCertificate>
            <xd:Cert>
              <xd:CertDigest>
                <DigestMethod Algorithm="http://www.w3.org/2001/04/xmlenc#sha256"/>
                <DigestValue>SU9eVufCXLn7KXUSp0/SBTYeqGnbMkm0CzF5s9W/80M=</DigestValue>
              </xd:CertDigest>
              <xd:IssuerSerial>
                <X509IssuerName>CN=NetsCorpIssuingCA1, DC=corp, DC=local</X509IssuerName>
                <X509SerialNumber>2542285607046906857801777603187448694123392083</X509SerialNumber>
              </xd:IssuerSerial>
            </xd:Cert>
          </xd:SigningCertificate>
          <xd:SignaturePolicyIdentifier>
            <xd:SignaturePolicyImplied/>
          </xd:SignaturePolicyIdentifier>
        </xd:SignedSignatureProperties>
        <xd:SignedDataObjectProperties>
          <xd:CommitmentTypeIndication>
            <xd:CommitmentTypeId>
              <xd:Identifier>http://uri.etsi.org/01903/v1.2.2#ProofOfCreation</xd:Identifier>
              <xd:Description>Created this document</xd:Description>
            </xd:CommitmentTypeId>
            <xd:AllSignedDataObjects/>
            <xd:CommitmentTypeQualifiers>
              <xd:CommitmentTypeQualifier>Because I can</xd:CommitmentTypeQualifier>
            </xd:CommitmentTypeQualifiers>
          </xd:CommitmentTypeIndication>
        </xd:SignedDataObjectProperties>
      </xd:SignedProperties>
      <xd:UnsignedProperties>
        <xd:UnsignedSignatureProperties>
          <xd:CertificateValues>
            <xd:EncapsulatedX509Certificate>MIIHTTCCBTWgAwIBAgITcwAAAALBz6uJVB0QEQAAAAAAAjANBgkqhkiG9w0BAQsFADAZMRcwFQYDVQQDDA5OZXRzQ29ycFJvb3RDQTAeFw0xODAxMDkxNDAzMThaFw0zMzAxMDkxNDEzMThaMEoxFTATBgoJkiaJk/IsZAEZFgVsb2NhbDEUMBIGCgmSJomT8ixkARkWBGNvcnAxGzAZBgNVBAMMEk5ldHNDb3JwSXNzdWluZ0NBMTCCAiIwDQYJKoZIhvcNAQEBBQADggIPADCCAgoCggIBALkanujEmcIHmWe7U0mUOsKI8fJji2B87QmDG17mFQFK/QhIxo39gfOawuQCSPXzltyINR+SAu7eaHquglA9zkU6Ox/rtRKby/NyJF9DmMBBmrWNBNKq1gijeG2wekOkU2wUv3DH84tDtj0AqYPHVs8+c7XHeciMMg9oprZflEx5ikHgodqo8o4mPBqy8a040sWw3AnXzkqWiVsogLtGu1PmRAVfYIN6tOLggkD9Q4YM+u7t4R+tG0sIPhmy7mEQ6OET8my7NzmzXLu5szMKQf6AAmSJKsxgBQMjIC7OCVIMVGHTc1sSpGzRWnF50osJdxzCiIEix+Zt6W+1jPXSeXLRygt++/Uzoyw7ubnoxPgv6TBD/zbYhP/UoW0GYhyAW4nEzP4ox2liyOgZEaVNm2FNawPGAo6UBhFwptnHzxDxbaRoRpjndmzjmBJ5iBqaIA17Oaj49Qkk+KPCeH1y+OK87R0i2hL7JTHaPnDlLfc/qhpQFrxZ9GMjbqq+ldUes3UknNwHxROlcztWRN8xCO8un3kxZzJL0trwIz52Tiz9gcd36DjaG4bGu4BH90oNbmR24p7i2E1qnqaSOfmiGdiGLVPs1NHeWZWxOl/4X5qLHFqDWcPMCtH8iCdfr4RQoCiqPnElOmJbniT1Ga2817tYut9NTllqQJ/3+jX+ESmFAgMBAAGjggJbMIICVzAQBgkrBgEEAYI3FQEEAwIBADAdBgNVHQ4EFgQUC7TBn2TFcv1E10h6eLr3NgLiL4kwggFHBgNVHSAEggE+MIIBOjCCATYGICsGAQQBgjcVCJzAd4aooQiHiZESg57hRYL+wwdXAYMQMIIBEDApBggrBgEFBQcCARYdaHR0cDovL2ludGNkcC5uZXRzLmV1L2Nwcy5odG0wgeIGCCsGAQUFBwICMIHVHoHSAEMAZQByAHQAaQBmAGkAYwBhAHQAZQAgAFAAbwBsAGkAYwB5ACAAYQBuAGQAIABDAGUAcgB0AGkAZgBpAGMAYQB0AGkAbwBuACAAUAByAGEAYwB0AGkAYwBlACAAUwB0AGEAdABlAG0AZQBuAHQAIABvAGYAIABOAGUAdABzACAAZQBuAHYAaQByAG8AbgBtAGUAbgB0AC4AIABVAG4AYQB1AHQAaABvAHIAaQB6AGUAZAAgAHUAcwBlACAAcAByAG8AaABpAGIAaQB0AGUAZAAuMBkGCSsGAQQBgjcUAgQMHgoAUwB1AGIAQwBBMAsGA1UdDwQEAwIBhjAPBgNVHRMBAf8EBTADAQH/MB8GA1UdIwQYMBaAFKs7ZB5OWRT6k4EOIBECvFMFmzNXMDkGA1UdHwQyMDAwLqAsoCqGKGh0dHA6Ly9pbnRjZHAubmV0cy5ldS9OZXRzQ29ycFJvb3RDQS5jcmwwRAYIKwYBBQUHAQEEODA2MDQGCCsGAQUFBzAChihodHRwOi8vaW50Y2RwLm5ldHMuZXUvTmV0c0NvcnBSb290Q0EuY3J0MA0GCSqGSIb3DQEBCwUAA4ICAQA2T0iHpbjygZTrUSo8GOvffZfjdrF+vrNoQ5MA13p5i+w9S7FpweGIMSs5JfIbZz6klIS34km9PQDrOwz1vjKP+b7oyCQsLJEEsPU2iSL2mBYX2S7pNu4/2NEtxZRtn8424/Yx1N1lKrtA7BRm+eYCMRGyHgMy6WK7glFEx24wCKvLGaa8e71+tOHDJHkgHoXZ0IJDeHVRtO0ZshLy3EzisVavCcemwvxDF0ptFHGecjFln30WU8LKOq13yOiFf27mLY7/evOzfN7sws/2LH46j0lP/WKUGjoaIPsKZ/ULD1FwzO4XsD3LvVeSeCIF+PhX7WuzDpjv2mhZTfokda+hwRqstd8pqbTT/vOdqmws177mPb91d1VSjWWltSFlrYPjVE7HaVRDU6WbSQtD0x35JWpTcCGJlhhgx+aRXwHIx+L+QVm1VZ5GOA6we3DkzN0aWoCvOoJQpECeGbN+f1YwubaFMREB43L7gh3eL09acL/4sv5h/AFWquwaRhopuzPlpyxrhyO5FcsFW6rS97s15dAK06Sw0ewa83B+/ZEuPtDElY51pc95dJ0jOLNuMF/kwKts64kH1AJ7yBsWAAVt1ZNXb8Dina0UPRBJU+1PPa37uCIf4f2YdiEzdmoHo2T59oqNrNK5ndS8hYcKk0H5LnAl+LY0LxcKpwl6HZYZsg==</xd:EncapsulatedX509Certificate>
            <xd:EncapsulatedX509Certificate>MIIGQDCCBCigAwIBAgIQHB0CgS5zKoFGy6yHJopDKjANBgkqhkiG9w0BAQsFADAZMRcwFQYDVQQDDA5OZXRzQ29ycFJvb3RDQTAeFw0xODAxMDkxMzMxMzdaFw00ODAxMDkxMzQxMzRaMBkxFzAVBgNVBAMMDk5ldHNDb3JwUm9vdENBMIICIjANBgkqhkiG9w0BAQEFAAOCAg8AMIICCgKCAgEAyqb8l/jx90Mz8Wp8N6L7V9V8q0FFkYEVgprglK8Zi5B/RpUPrglYMT0s0m7tEI+4Mz7UtfadtRJdZQWkhShxpeHWNzqqm5Dk53cRbcy/4JKPOHTrqYsDLXd/iWOhW4jxslnF76fYU5sjl2WVq4NpcyMKwSOIzVQV4DPj1TOt6PKlJs2fSDBVm+5AVsHpKuEOjsgqKV0fbsLLkubN5cUI24Uc0qg6CrK55YRD0YhT0ziU4gCLl+GxA2b+2v3gt37XTcS+gTCulAe8d0U1ob2aGptNsT9KT5odaejUtHcSOsLQ2fRpCSAly1IJh+KnMcgGz0O4tryhNHsXa+syKqkPvwg+SNCU1Qz2WdxHrkGgCIm9XsUs0UJbPcTGFqCa/nZ/hGPOrQW045UI6OJmw2+NU6NSP9p1FbpP7Z/TkR3VBm0PNz5xQAHh8mm5smunbfz8y82D0v03a1uwmNt+7h2l/qRB3AMB/sULftZDF9fPJ333f/cwUWLh3MUauPlzDJmYjsDxZmERYitpUwq6RcSX3w58LHvz7XOoJkRrzETMng04Bm/x7T0LFvq3LjGTVCUs4bgzWXG+/n9ZNTFyrrcRKccjGxSnKDhuFjvuLfFyKWlMaO0tACFHZ1ni13GZxE0yn/33ZLueAvrME/jO3rB+D3WNvN2CZyyp1j/LPLF/YSUCAwEAAaOCAYIwggF+MAsGA1UdDwQEAwIBhjAPBgNVHRMBAf8EBTADAQH/MB0GA1UdDgQWBBSrO2QeTlkU+pOBDiARArxTBZszVzAQBgkrBgEEAYI3FQEEAwIBADCCASsGA1UdIASCASIwggEeMIIBGgYEVR0gADCCARAwKQYIKwYBBQUHAgEWHWh0dHA6Ly9pbnRjZHAubmV0cy5ldS9jcHMuaHRtMIHiBggrBgEFBQcCAjCB1R6B0gBDAGUAcgB0AGkAZgBpAGMAYQB0AGUAIABQAG8AbABpAGMAeQAgAGEAbgBkACAAQwBlAHIAdABpAGYAaQBjAGEAdABpAG8AbgAgAFAAcgBhAGMAdABpAGMAZQAgAFMAdABhAHQAZQBtAGUAbgB0ACAAbwBmACAATgBlAHQAcwAgAGUAbgB2AGkAcgBvAG4AbQBlAG4AdAAuACAAVQBuAGEAdQB0AGgAbwByAGkAegBlAGQAIAB1AHMAZQAgAHAAcgBvAGgAaQBiAGkAdABlAGQALjANBgkqhkiG9w0BAQsFAAOCAgEAf6TrFM9IlFqbAIOwavvVjJol31FBmOlJyvQhURkP88ukokUSgNUeBdQYiF1J5Wtf/6nqbEbRh5JYnFyMJv8jVqXyI8sitduaJWiKP0fkfhrkDQcZUe6UTtLcNDKzoEnPW/1ZcRjHxUyCt5x8IEbx0Zh2OsCiSN7Zxkc1vgXL3DXlYAiY4PX0UDNTeOENqs2q6Ii/F6GZdRhYmM2Xt/PtQwRd+/PwZ5r2vWqFNu6vT06CRUkzqvqkvrw6aPoFzBLPMvHJyY502N7iadc2spWq/SK1p51vnMCMb0pwySk6npZLqZZK5rOBRsjEwdEa/yNIDtAcHNvzpOyr5VK56GRgGiLrN7HbItEtagyIKQFZAK3lbFF8tVTI1GkmAdwOWbPjKlmn20fo4P0xn5Ma7OTJThto1VVMbaNDxvQcBwv4vNwCRNwEvtnoYAlBhROHFD8K9eQFKkQksPs5bszOWcYHelbhLLe+HvOIDTzGNdnaNqcmFm7KGMiBZuD/bk24/AWa/ElOGbWVIKkhduFOxHN0/TnkEzIOHuyp2bzTXfgL2toe2APRozRcdf/w8b7LdM4ifcLVUSFnYDsiHwK445gBNMVPQHWKlcAueYb21h72tQrTrh0lckiSD97ajdGjfaC7bIRAv1zzoegvBUnWxn1ekuPaoYuBJCeZD7n3GrNyRwQ=</xd:EncapsulatedX509Certificate>
          </xd:CertificateValues>
        </xd:UnsignedSignatureProperties>
      </xd:UnsignedProperties>
    </xd:Qualifying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otalTime>4503</TotalTime>
  <Words>9409</Words>
  <Application>Microsoft Office PowerPoint</Application>
  <PresentationFormat>Widescreen</PresentationFormat>
  <Paragraphs>1183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Google Sans</vt:lpstr>
      <vt:lpstr>IBMPlexMono</vt:lpstr>
      <vt:lpstr>Inter</vt:lpstr>
      <vt:lpstr>Nexi Sans Light</vt:lpstr>
      <vt:lpstr>Tw Cen MT Condensed Extra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Nicolai Ortiz Echeverria</dc:creator>
  <cp:lastModifiedBy>Nicolai Ortiz Echeverria</cp:lastModifiedBy>
  <cp:revision>48</cp:revision>
  <dcterms:created xsi:type="dcterms:W3CDTF">2024-09-24T05:45:10Z</dcterms:created>
  <dcterms:modified xsi:type="dcterms:W3CDTF">2024-09-30T09:50:57Z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Theme:10</vt:lpwstr>
  </property>
  <property fmtid="{D5CDD505-2E9C-101B-9397-08002B2CF9AE}" pid="3" name="ClassificationContentMarkingFooterText">
    <vt:lpwstr> </vt:lpwstr>
  </property>
  <property fmtid="{D5CDD505-2E9C-101B-9397-08002B2CF9AE}" pid="4" name="ClassificationContentMarkingHeaderLocations">
    <vt:lpwstr>Office Theme:9</vt:lpwstr>
  </property>
  <property fmtid="{D5CDD505-2E9C-101B-9397-08002B2CF9AE}" pid="5" name="ClassificationContentMarkingHeaderText">
    <vt:lpwstr> This content is classified as Internal </vt:lpwstr>
  </property>
  <property fmtid="{D5CDD505-2E9C-101B-9397-08002B2CF9AE}" pid="6" name="MSIP_Label_7e5d3337-3633-4aac-947e-473bb2851136_Enabled">
    <vt:lpwstr>true</vt:lpwstr>
  </property>
  <property fmtid="{D5CDD505-2E9C-101B-9397-08002B2CF9AE}" pid="7" name="MSIP_Label_7e5d3337-3633-4aac-947e-473bb2851136_SetDate">
    <vt:lpwstr>2024-09-30T08:23:06Z</vt:lpwstr>
  </property>
  <property fmtid="{D5CDD505-2E9C-101B-9397-08002B2CF9AE}" pid="8" name="MSIP_Label_7e5d3337-3633-4aac-947e-473bb2851136_Method">
    <vt:lpwstr>Privileged</vt:lpwstr>
  </property>
  <property fmtid="{D5CDD505-2E9C-101B-9397-08002B2CF9AE}" pid="9" name="MSIP_Label_7e5d3337-3633-4aac-947e-473bb2851136_Name">
    <vt:lpwstr>Public Nexi</vt:lpwstr>
  </property>
  <property fmtid="{D5CDD505-2E9C-101B-9397-08002B2CF9AE}" pid="10" name="MSIP_Label_7e5d3337-3633-4aac-947e-473bb2851136_SiteId">
    <vt:lpwstr>79dc228f-c8f2-4016-8bf0-b990b6c72e98</vt:lpwstr>
  </property>
  <property fmtid="{D5CDD505-2E9C-101B-9397-08002B2CF9AE}" pid="11" name="MSIP_Label_7e5d3337-3633-4aac-947e-473bb2851136_ActionId">
    <vt:lpwstr>43708449-aa12-4e47-b8ae-85e0c1db8107</vt:lpwstr>
  </property>
  <property fmtid="{D5CDD505-2E9C-101B-9397-08002B2CF9AE}" pid="12" name="MSIP_Label_7e5d3337-3633-4aac-947e-473bb2851136_ContentBits">
    <vt:lpwstr>0</vt:lpwstr>
  </property>
  <property fmtid="{D5CDD505-2E9C-101B-9397-08002B2CF9AE}" pid="13" name="_MarkAsFinal">
    <vt:bool>true</vt:bool>
  </property>
</Properties>
</file>